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7"/>
  </p:notesMasterIdLst>
  <p:handoutMasterIdLst>
    <p:handoutMasterId r:id="rId58"/>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334" r:id="rId18"/>
    <p:sldId id="335" r:id="rId19"/>
    <p:sldId id="336" r:id="rId20"/>
    <p:sldId id="337" r:id="rId21"/>
    <p:sldId id="276" r:id="rId22"/>
    <p:sldId id="303" r:id="rId23"/>
    <p:sldId id="293" r:id="rId24"/>
    <p:sldId id="277" r:id="rId25"/>
    <p:sldId id="338" r:id="rId26"/>
    <p:sldId id="339" r:id="rId27"/>
    <p:sldId id="340" r:id="rId28"/>
    <p:sldId id="341" r:id="rId29"/>
    <p:sldId id="284" r:id="rId30"/>
    <p:sldId id="269" r:id="rId31"/>
    <p:sldId id="304" r:id="rId32"/>
    <p:sldId id="305" r:id="rId33"/>
    <p:sldId id="307" r:id="rId34"/>
    <p:sldId id="306" r:id="rId35"/>
    <p:sldId id="308" r:id="rId36"/>
    <p:sldId id="270" r:id="rId37"/>
    <p:sldId id="309" r:id="rId38"/>
    <p:sldId id="310" r:id="rId39"/>
    <p:sldId id="311" r:id="rId40"/>
    <p:sldId id="312" r:id="rId41"/>
    <p:sldId id="314" r:id="rId42"/>
    <p:sldId id="313" r:id="rId43"/>
    <p:sldId id="315" r:id="rId44"/>
    <p:sldId id="317" r:id="rId45"/>
    <p:sldId id="294" r:id="rId46"/>
    <p:sldId id="296" r:id="rId47"/>
    <p:sldId id="318" r:id="rId48"/>
    <p:sldId id="319" r:id="rId49"/>
    <p:sldId id="321" r:id="rId50"/>
    <p:sldId id="324" r:id="rId51"/>
    <p:sldId id="288" r:id="rId52"/>
    <p:sldId id="289" r:id="rId53"/>
    <p:sldId id="320" r:id="rId54"/>
    <p:sldId id="274" r:id="rId55"/>
    <p:sldId id="329" r:id="rId56"/>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B58E49C-30B8-4145-AFA1-ED0F8E085625}" v="6" dt="2023-07-02T17:56:45.22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docChgLst>
    <pc:chgData name="Kurtz, Todd" userId="66c4bf36-4c99-4c2b-bf3c-7f36077d231d" providerId="ADAL" clId="{4B58E49C-30B8-4145-AFA1-ED0F8E085625}"/>
    <pc:docChg chg="undo custSel addSld delSld modSld">
      <pc:chgData name="Kurtz, Todd" userId="66c4bf36-4c99-4c2b-bf3c-7f36077d231d" providerId="ADAL" clId="{4B58E49C-30B8-4145-AFA1-ED0F8E085625}" dt="2023-07-02T18:00:20.709" v="6573" actId="5793"/>
      <pc:docMkLst>
        <pc:docMk/>
      </pc:docMkLst>
      <pc:sldChg chg="modSp mod">
        <pc:chgData name="Kurtz, Todd" userId="66c4bf36-4c99-4c2b-bf3c-7f36077d231d" providerId="ADAL" clId="{4B58E49C-30B8-4145-AFA1-ED0F8E085625}" dt="2023-07-02T16:11:19.491" v="1586" actId="20577"/>
        <pc:sldMkLst>
          <pc:docMk/>
          <pc:sldMk cId="1553432724" sldId="262"/>
        </pc:sldMkLst>
        <pc:spChg chg="mod">
          <ac:chgData name="Kurtz, Todd" userId="66c4bf36-4c99-4c2b-bf3c-7f36077d231d" providerId="ADAL" clId="{4B58E49C-30B8-4145-AFA1-ED0F8E085625}" dt="2023-07-02T16:11:19.491" v="1586" actId="20577"/>
          <ac:spMkLst>
            <pc:docMk/>
            <pc:sldMk cId="1553432724" sldId="262"/>
            <ac:spMk id="7" creationId="{0BFEC426-B615-E549-83E5-140FD588BC64}"/>
          </ac:spMkLst>
        </pc:spChg>
      </pc:sldChg>
      <pc:sldChg chg="addSp delSp modSp mod">
        <pc:chgData name="Kurtz, Todd" userId="66c4bf36-4c99-4c2b-bf3c-7f36077d231d" providerId="ADAL" clId="{4B58E49C-30B8-4145-AFA1-ED0F8E085625}" dt="2023-07-02T16:34:51.483" v="2145" actId="6549"/>
        <pc:sldMkLst>
          <pc:docMk/>
          <pc:sldMk cId="3288665831" sldId="263"/>
        </pc:sldMkLst>
        <pc:spChg chg="mod">
          <ac:chgData name="Kurtz, Todd" userId="66c4bf36-4c99-4c2b-bf3c-7f36077d231d" providerId="ADAL" clId="{4B58E49C-30B8-4145-AFA1-ED0F8E085625}" dt="2023-07-02T16:34:51.483" v="2145" actId="6549"/>
          <ac:spMkLst>
            <pc:docMk/>
            <pc:sldMk cId="3288665831" sldId="263"/>
            <ac:spMk id="5" creationId="{1B07C49E-AFFC-EC46-8930-E4D428F5F943}"/>
          </ac:spMkLst>
        </pc:spChg>
        <pc:picChg chg="add del mod">
          <ac:chgData name="Kurtz, Todd" userId="66c4bf36-4c99-4c2b-bf3c-7f36077d231d" providerId="ADAL" clId="{4B58E49C-30B8-4145-AFA1-ED0F8E085625}" dt="2023-07-02T16:33:17.549" v="2134" actId="931"/>
          <ac:picMkLst>
            <pc:docMk/>
            <pc:sldMk cId="3288665831" sldId="263"/>
            <ac:picMk id="3" creationId="{51352B70-59FA-6A57-4D1E-CECF4E668E62}"/>
          </ac:picMkLst>
        </pc:picChg>
        <pc:picChg chg="add del mod">
          <ac:chgData name="Kurtz, Todd" userId="66c4bf36-4c99-4c2b-bf3c-7f36077d231d" providerId="ADAL" clId="{4B58E49C-30B8-4145-AFA1-ED0F8E085625}" dt="2023-07-02T16:34:49.645" v="2144" actId="478"/>
          <ac:picMkLst>
            <pc:docMk/>
            <pc:sldMk cId="3288665831" sldId="263"/>
            <ac:picMk id="7" creationId="{B05F1F0B-0814-DB8C-86EE-776DA73EDE7C}"/>
          </ac:picMkLst>
        </pc:picChg>
      </pc:sldChg>
      <pc:sldChg chg="modSp mod">
        <pc:chgData name="Kurtz, Todd" userId="66c4bf36-4c99-4c2b-bf3c-7f36077d231d" providerId="ADAL" clId="{4B58E49C-30B8-4145-AFA1-ED0F8E085625}" dt="2023-07-02T16:47:18.900" v="3002" actId="20577"/>
        <pc:sldMkLst>
          <pc:docMk/>
          <pc:sldMk cId="2987552906" sldId="264"/>
        </pc:sldMkLst>
        <pc:spChg chg="mod">
          <ac:chgData name="Kurtz, Todd" userId="66c4bf36-4c99-4c2b-bf3c-7f36077d231d" providerId="ADAL" clId="{4B58E49C-30B8-4145-AFA1-ED0F8E085625}" dt="2023-07-02T16:47:18.900" v="3002" actId="20577"/>
          <ac:spMkLst>
            <pc:docMk/>
            <pc:sldMk cId="2987552906" sldId="264"/>
            <ac:spMk id="5" creationId="{1B07C49E-AFFC-EC46-8930-E4D428F5F943}"/>
          </ac:spMkLst>
        </pc:spChg>
      </pc:sldChg>
      <pc:sldChg chg="addSp modSp mod">
        <pc:chgData name="Kurtz, Todd" userId="66c4bf36-4c99-4c2b-bf3c-7f36077d231d" providerId="ADAL" clId="{4B58E49C-30B8-4145-AFA1-ED0F8E085625}" dt="2023-07-02T17:01:21.786" v="3225" actId="1076"/>
        <pc:sldMkLst>
          <pc:docMk/>
          <pc:sldMk cId="1578726356" sldId="265"/>
        </pc:sldMkLst>
        <pc:spChg chg="mod">
          <ac:chgData name="Kurtz, Todd" userId="66c4bf36-4c99-4c2b-bf3c-7f36077d231d" providerId="ADAL" clId="{4B58E49C-30B8-4145-AFA1-ED0F8E085625}" dt="2023-07-02T17:01:19.004" v="3224" actId="20577"/>
          <ac:spMkLst>
            <pc:docMk/>
            <pc:sldMk cId="1578726356" sldId="265"/>
            <ac:spMk id="5" creationId="{1B07C49E-AFFC-EC46-8930-E4D428F5F943}"/>
          </ac:spMkLst>
        </pc:spChg>
        <pc:picChg chg="add mod">
          <ac:chgData name="Kurtz, Todd" userId="66c4bf36-4c99-4c2b-bf3c-7f36077d231d" providerId="ADAL" clId="{4B58E49C-30B8-4145-AFA1-ED0F8E085625}" dt="2023-07-02T17:01:21.786" v="3225" actId="1076"/>
          <ac:picMkLst>
            <pc:docMk/>
            <pc:sldMk cId="1578726356" sldId="265"/>
            <ac:picMk id="6" creationId="{77CB0FF8-A825-1B11-65F8-8E8706AAD8C3}"/>
          </ac:picMkLst>
        </pc:picChg>
      </pc:sldChg>
      <pc:sldChg chg="addSp modSp mod">
        <pc:chgData name="Kurtz, Todd" userId="66c4bf36-4c99-4c2b-bf3c-7f36077d231d" providerId="ADAL" clId="{4B58E49C-30B8-4145-AFA1-ED0F8E085625}" dt="2023-07-02T16:58:43.235" v="3122" actId="1076"/>
        <pc:sldMkLst>
          <pc:docMk/>
          <pc:sldMk cId="779971636" sldId="266"/>
        </pc:sldMkLst>
        <pc:spChg chg="mod">
          <ac:chgData name="Kurtz, Todd" userId="66c4bf36-4c99-4c2b-bf3c-7f36077d231d" providerId="ADAL" clId="{4B58E49C-30B8-4145-AFA1-ED0F8E085625}" dt="2023-07-02T16:58:39.909" v="3121" actId="20577"/>
          <ac:spMkLst>
            <pc:docMk/>
            <pc:sldMk cId="779971636" sldId="266"/>
            <ac:spMk id="5" creationId="{1B07C49E-AFFC-EC46-8930-E4D428F5F943}"/>
          </ac:spMkLst>
        </pc:spChg>
        <pc:picChg chg="add mod">
          <ac:chgData name="Kurtz, Todd" userId="66c4bf36-4c99-4c2b-bf3c-7f36077d231d" providerId="ADAL" clId="{4B58E49C-30B8-4145-AFA1-ED0F8E085625}" dt="2023-07-02T16:58:43.235" v="3122" actId="1076"/>
          <ac:picMkLst>
            <pc:docMk/>
            <pc:sldMk cId="779971636" sldId="266"/>
            <ac:picMk id="6" creationId="{96EE5761-66B5-A9CC-6EE8-AC538E500BD7}"/>
          </ac:picMkLst>
        </pc:picChg>
      </pc:sldChg>
      <pc:sldChg chg="addSp modSp mod">
        <pc:chgData name="Kurtz, Todd" userId="66c4bf36-4c99-4c2b-bf3c-7f36077d231d" providerId="ADAL" clId="{4B58E49C-30B8-4145-AFA1-ED0F8E085625}" dt="2023-07-02T17:35:45.819" v="5475" actId="5793"/>
        <pc:sldMkLst>
          <pc:docMk/>
          <pc:sldMk cId="3865605948" sldId="269"/>
        </pc:sldMkLst>
        <pc:spChg chg="mod">
          <ac:chgData name="Kurtz, Todd" userId="66c4bf36-4c99-4c2b-bf3c-7f36077d231d" providerId="ADAL" clId="{4B58E49C-30B8-4145-AFA1-ED0F8E085625}" dt="2023-07-02T17:35:45.819" v="5475" actId="5793"/>
          <ac:spMkLst>
            <pc:docMk/>
            <pc:sldMk cId="3865605948" sldId="269"/>
            <ac:spMk id="3" creationId="{373827F3-F386-AA4E-80ED-D86DEF8C158D}"/>
          </ac:spMkLst>
        </pc:spChg>
        <pc:picChg chg="add">
          <ac:chgData name="Kurtz, Todd" userId="66c4bf36-4c99-4c2b-bf3c-7f36077d231d" providerId="ADAL" clId="{4B58E49C-30B8-4145-AFA1-ED0F8E085625}" dt="2023-07-02T17:35:07.945" v="5464" actId="22"/>
          <ac:picMkLst>
            <pc:docMk/>
            <pc:sldMk cId="3865605948" sldId="269"/>
            <ac:picMk id="6" creationId="{E7CC556C-D6A2-7B28-8ED7-ADDC18A814C2}"/>
          </ac:picMkLst>
        </pc:picChg>
      </pc:sldChg>
      <pc:sldChg chg="addSp modSp mod">
        <pc:chgData name="Kurtz, Todd" userId="66c4bf36-4c99-4c2b-bf3c-7f36077d231d" providerId="ADAL" clId="{4B58E49C-30B8-4145-AFA1-ED0F8E085625}" dt="2023-07-02T17:39:27.909" v="5513" actId="1076"/>
        <pc:sldMkLst>
          <pc:docMk/>
          <pc:sldMk cId="2727850971" sldId="270"/>
        </pc:sldMkLst>
        <pc:spChg chg="mod">
          <ac:chgData name="Kurtz, Todd" userId="66c4bf36-4c99-4c2b-bf3c-7f36077d231d" providerId="ADAL" clId="{4B58E49C-30B8-4145-AFA1-ED0F8E085625}" dt="2023-07-02T17:39:12.798" v="5511" actId="20577"/>
          <ac:spMkLst>
            <pc:docMk/>
            <pc:sldMk cId="2727850971" sldId="270"/>
            <ac:spMk id="5" creationId="{1B07C49E-AFFC-EC46-8930-E4D428F5F943}"/>
          </ac:spMkLst>
        </pc:spChg>
        <pc:picChg chg="add mod">
          <ac:chgData name="Kurtz, Todd" userId="66c4bf36-4c99-4c2b-bf3c-7f36077d231d" providerId="ADAL" clId="{4B58E49C-30B8-4145-AFA1-ED0F8E085625}" dt="2023-07-02T17:39:27.909" v="5513" actId="1076"/>
          <ac:picMkLst>
            <pc:docMk/>
            <pc:sldMk cId="2727850971" sldId="270"/>
            <ac:picMk id="6" creationId="{5A19EAFB-B0B3-711B-30BA-A93205879D30}"/>
          </ac:picMkLst>
        </pc:picChg>
      </pc:sldChg>
      <pc:sldChg chg="modSp mod">
        <pc:chgData name="Kurtz, Todd" userId="66c4bf36-4c99-4c2b-bf3c-7f36077d231d" providerId="ADAL" clId="{4B58E49C-30B8-4145-AFA1-ED0F8E085625}" dt="2023-07-02T18:00:20.709" v="6573" actId="5793"/>
        <pc:sldMkLst>
          <pc:docMk/>
          <pc:sldMk cId="1630123617" sldId="274"/>
        </pc:sldMkLst>
        <pc:spChg chg="mod">
          <ac:chgData name="Kurtz, Todd" userId="66c4bf36-4c99-4c2b-bf3c-7f36077d231d" providerId="ADAL" clId="{4B58E49C-30B8-4145-AFA1-ED0F8E085625}" dt="2023-07-02T18:00:20.709" v="6573" actId="5793"/>
          <ac:spMkLst>
            <pc:docMk/>
            <pc:sldMk cId="1630123617" sldId="274"/>
            <ac:spMk id="5" creationId="{28684E62-A9F8-4E7A-AB01-78893062A1B4}"/>
          </ac:spMkLst>
        </pc:spChg>
      </pc:sldChg>
      <pc:sldChg chg="del">
        <pc:chgData name="Kurtz, Todd" userId="66c4bf36-4c99-4c2b-bf3c-7f36077d231d" providerId="ADAL" clId="{4B58E49C-30B8-4145-AFA1-ED0F8E085625}" dt="2023-07-02T17:58:11.650" v="6182" actId="2696"/>
        <pc:sldMkLst>
          <pc:docMk/>
          <pc:sldMk cId="3410008520" sldId="275"/>
        </pc:sldMkLst>
      </pc:sldChg>
      <pc:sldChg chg="modSp mod">
        <pc:chgData name="Kurtz, Todd" userId="66c4bf36-4c99-4c2b-bf3c-7f36077d231d" providerId="ADAL" clId="{4B58E49C-30B8-4145-AFA1-ED0F8E085625}" dt="2023-07-02T17:09:17.735" v="4075" actId="20577"/>
        <pc:sldMkLst>
          <pc:docMk/>
          <pc:sldMk cId="148114319" sldId="276"/>
        </pc:sldMkLst>
        <pc:spChg chg="mod">
          <ac:chgData name="Kurtz, Todd" userId="66c4bf36-4c99-4c2b-bf3c-7f36077d231d" providerId="ADAL" clId="{4B58E49C-30B8-4145-AFA1-ED0F8E085625}" dt="2023-07-02T17:09:17.735" v="4075" actId="20577"/>
          <ac:spMkLst>
            <pc:docMk/>
            <pc:sldMk cId="148114319" sldId="276"/>
            <ac:spMk id="5" creationId="{1B07C49E-AFFC-EC46-8930-E4D428F5F943}"/>
          </ac:spMkLst>
        </pc:spChg>
      </pc:sldChg>
      <pc:sldChg chg="addSp delSp modSp mod">
        <pc:chgData name="Kurtz, Todd" userId="66c4bf36-4c99-4c2b-bf3c-7f36077d231d" providerId="ADAL" clId="{4B58E49C-30B8-4145-AFA1-ED0F8E085625}" dt="2023-07-02T17:29:51.733" v="5145" actId="20577"/>
        <pc:sldMkLst>
          <pc:docMk/>
          <pc:sldMk cId="321008965" sldId="277"/>
        </pc:sldMkLst>
        <pc:spChg chg="mod">
          <ac:chgData name="Kurtz, Todd" userId="66c4bf36-4c99-4c2b-bf3c-7f36077d231d" providerId="ADAL" clId="{4B58E49C-30B8-4145-AFA1-ED0F8E085625}" dt="2023-07-02T17:29:51.733" v="5145" actId="20577"/>
          <ac:spMkLst>
            <pc:docMk/>
            <pc:sldMk cId="321008965" sldId="277"/>
            <ac:spMk id="8" creationId="{C7B9C153-C85C-3240-8E7E-523FBC004564}"/>
          </ac:spMkLst>
        </pc:spChg>
        <pc:picChg chg="add del mod">
          <ac:chgData name="Kurtz, Todd" userId="66c4bf36-4c99-4c2b-bf3c-7f36077d231d" providerId="ADAL" clId="{4B58E49C-30B8-4145-AFA1-ED0F8E085625}" dt="2023-07-02T17:27:18.132" v="5040" actId="478"/>
          <ac:picMkLst>
            <pc:docMk/>
            <pc:sldMk cId="321008965" sldId="277"/>
            <ac:picMk id="3" creationId="{9C0A8CD0-600F-2B1A-148D-A13F7A592389}"/>
          </ac:picMkLst>
        </pc:picChg>
        <pc:picChg chg="add mod">
          <ac:chgData name="Kurtz, Todd" userId="66c4bf36-4c99-4c2b-bf3c-7f36077d231d" providerId="ADAL" clId="{4B58E49C-30B8-4145-AFA1-ED0F8E085625}" dt="2023-07-02T17:28:00.289" v="5086" actId="1076"/>
          <ac:picMkLst>
            <pc:docMk/>
            <pc:sldMk cId="321008965" sldId="277"/>
            <ac:picMk id="6" creationId="{E590EF26-68DB-8D2D-84BF-8AE77E73FAC9}"/>
          </ac:picMkLst>
        </pc:picChg>
      </pc:sldChg>
      <pc:sldChg chg="addSp modSp mod">
        <pc:chgData name="Kurtz, Todd" userId="66c4bf36-4c99-4c2b-bf3c-7f36077d231d" providerId="ADAL" clId="{4B58E49C-30B8-4145-AFA1-ED0F8E085625}" dt="2023-07-02T17:57:08.731" v="6146" actId="1076"/>
        <pc:sldMkLst>
          <pc:docMk/>
          <pc:sldMk cId="2459446073" sldId="289"/>
        </pc:sldMkLst>
        <pc:spChg chg="mod">
          <ac:chgData name="Kurtz, Todd" userId="66c4bf36-4c99-4c2b-bf3c-7f36077d231d" providerId="ADAL" clId="{4B58E49C-30B8-4145-AFA1-ED0F8E085625}" dt="2023-07-02T17:57:05.541" v="6145" actId="20577"/>
          <ac:spMkLst>
            <pc:docMk/>
            <pc:sldMk cId="2459446073" sldId="289"/>
            <ac:spMk id="5" creationId="{1B07C49E-AFFC-EC46-8930-E4D428F5F943}"/>
          </ac:spMkLst>
        </pc:spChg>
        <pc:graphicFrameChg chg="add mod">
          <ac:chgData name="Kurtz, Todd" userId="66c4bf36-4c99-4c2b-bf3c-7f36077d231d" providerId="ADAL" clId="{4B58E49C-30B8-4145-AFA1-ED0F8E085625}" dt="2023-07-02T17:57:08.731" v="6146" actId="1076"/>
          <ac:graphicFrameMkLst>
            <pc:docMk/>
            <pc:sldMk cId="2459446073" sldId="289"/>
            <ac:graphicFrameMk id="2" creationId="{E987FE4F-D70D-11F5-BA6B-53B8CD5E1241}"/>
          </ac:graphicFrameMkLst>
        </pc:graphicFrameChg>
      </pc:sldChg>
      <pc:sldChg chg="modSp mod">
        <pc:chgData name="Kurtz, Todd" userId="66c4bf36-4c99-4c2b-bf3c-7f36077d231d" providerId="ADAL" clId="{4B58E49C-30B8-4145-AFA1-ED0F8E085625}" dt="2023-07-02T17:25:04.888" v="5016" actId="27636"/>
        <pc:sldMkLst>
          <pc:docMk/>
          <pc:sldMk cId="1813711241" sldId="293"/>
        </pc:sldMkLst>
        <pc:spChg chg="mod">
          <ac:chgData name="Kurtz, Todd" userId="66c4bf36-4c99-4c2b-bf3c-7f36077d231d" providerId="ADAL" clId="{4B58E49C-30B8-4145-AFA1-ED0F8E085625}" dt="2023-07-02T17:25:04.888" v="5016" actId="27636"/>
          <ac:spMkLst>
            <pc:docMk/>
            <pc:sldMk cId="1813711241" sldId="293"/>
            <ac:spMk id="5" creationId="{1B07C49E-AFFC-EC46-8930-E4D428F5F943}"/>
          </ac:spMkLst>
        </pc:spChg>
      </pc:sldChg>
      <pc:sldChg chg="addSp modSp mod">
        <pc:chgData name="Kurtz, Todd" userId="66c4bf36-4c99-4c2b-bf3c-7f36077d231d" providerId="ADAL" clId="{4B58E49C-30B8-4145-AFA1-ED0F8E085625}" dt="2023-07-02T17:46:03.208" v="5577" actId="1076"/>
        <pc:sldMkLst>
          <pc:docMk/>
          <pc:sldMk cId="981671777" sldId="296"/>
        </pc:sldMkLst>
        <pc:spChg chg="mod">
          <ac:chgData name="Kurtz, Todd" userId="66c4bf36-4c99-4c2b-bf3c-7f36077d231d" providerId="ADAL" clId="{4B58E49C-30B8-4145-AFA1-ED0F8E085625}" dt="2023-07-02T17:45:41.172" v="5572" actId="20577"/>
          <ac:spMkLst>
            <pc:docMk/>
            <pc:sldMk cId="981671777" sldId="296"/>
            <ac:spMk id="2" creationId="{54176327-8CC4-4356-8BBB-DC4965CE9857}"/>
          </ac:spMkLst>
        </pc:spChg>
        <pc:spChg chg="mod">
          <ac:chgData name="Kurtz, Todd" userId="66c4bf36-4c99-4c2b-bf3c-7f36077d231d" providerId="ADAL" clId="{4B58E49C-30B8-4145-AFA1-ED0F8E085625}" dt="2023-07-02T17:45:48.553" v="5575" actId="5793"/>
          <ac:spMkLst>
            <pc:docMk/>
            <pc:sldMk cId="981671777" sldId="296"/>
            <ac:spMk id="5" creationId="{85D9F803-CDBC-C74C-AF1B-2B5937D1C241}"/>
          </ac:spMkLst>
        </pc:spChg>
        <pc:picChg chg="add mod">
          <ac:chgData name="Kurtz, Todd" userId="66c4bf36-4c99-4c2b-bf3c-7f36077d231d" providerId="ADAL" clId="{4B58E49C-30B8-4145-AFA1-ED0F8E085625}" dt="2023-07-02T17:46:03.208" v="5577" actId="1076"/>
          <ac:picMkLst>
            <pc:docMk/>
            <pc:sldMk cId="981671777" sldId="296"/>
            <ac:picMk id="6" creationId="{97521692-CDF0-829D-5F52-FAABF2666574}"/>
          </ac:picMkLst>
        </pc:picChg>
      </pc:sldChg>
      <pc:sldChg chg="modSp mod">
        <pc:chgData name="Kurtz, Todd" userId="66c4bf36-4c99-4c2b-bf3c-7f36077d231d" providerId="ADAL" clId="{4B58E49C-30B8-4145-AFA1-ED0F8E085625}" dt="2023-07-02T16:38:18.152" v="2324" actId="20577"/>
        <pc:sldMkLst>
          <pc:docMk/>
          <pc:sldMk cId="280316088" sldId="299"/>
        </pc:sldMkLst>
        <pc:spChg chg="mod">
          <ac:chgData name="Kurtz, Todd" userId="66c4bf36-4c99-4c2b-bf3c-7f36077d231d" providerId="ADAL" clId="{4B58E49C-30B8-4145-AFA1-ED0F8E085625}" dt="2023-07-02T16:35:53.832" v="2150" actId="27636"/>
          <ac:spMkLst>
            <pc:docMk/>
            <pc:sldMk cId="280316088" sldId="299"/>
            <ac:spMk id="3" creationId="{AB0AB2AC-B7E6-6849-9AE9-697369407F8F}"/>
          </ac:spMkLst>
        </pc:spChg>
        <pc:spChg chg="mod">
          <ac:chgData name="Kurtz, Todd" userId="66c4bf36-4c99-4c2b-bf3c-7f36077d231d" providerId="ADAL" clId="{4B58E49C-30B8-4145-AFA1-ED0F8E085625}" dt="2023-07-02T16:38:18.152" v="2324" actId="20577"/>
          <ac:spMkLst>
            <pc:docMk/>
            <pc:sldMk cId="280316088" sldId="299"/>
            <ac:spMk id="5" creationId="{1B07C49E-AFFC-EC46-8930-E4D428F5F943}"/>
          </ac:spMkLst>
        </pc:spChg>
      </pc:sldChg>
      <pc:sldChg chg="modSp mod">
        <pc:chgData name="Kurtz, Todd" userId="66c4bf36-4c99-4c2b-bf3c-7f36077d231d" providerId="ADAL" clId="{4B58E49C-30B8-4145-AFA1-ED0F8E085625}" dt="2023-07-02T16:42:43.681" v="2517" actId="20577"/>
        <pc:sldMkLst>
          <pc:docMk/>
          <pc:sldMk cId="1385553969" sldId="302"/>
        </pc:sldMkLst>
        <pc:spChg chg="mod">
          <ac:chgData name="Kurtz, Todd" userId="66c4bf36-4c99-4c2b-bf3c-7f36077d231d" providerId="ADAL" clId="{4B58E49C-30B8-4145-AFA1-ED0F8E085625}" dt="2023-07-02T16:42:43.681" v="2517" actId="20577"/>
          <ac:spMkLst>
            <pc:docMk/>
            <pc:sldMk cId="1385553969" sldId="302"/>
            <ac:spMk id="2" creationId="{8B78C759-C687-440F-8CAE-D3071F1AB630}"/>
          </ac:spMkLst>
        </pc:spChg>
        <pc:spChg chg="mod">
          <ac:chgData name="Kurtz, Todd" userId="66c4bf36-4c99-4c2b-bf3c-7f36077d231d" providerId="ADAL" clId="{4B58E49C-30B8-4145-AFA1-ED0F8E085625}" dt="2023-07-02T16:41:25.377" v="2391" actId="20577"/>
          <ac:spMkLst>
            <pc:docMk/>
            <pc:sldMk cId="1385553969" sldId="302"/>
            <ac:spMk id="3" creationId="{AB0AB2AC-B7E6-6849-9AE9-697369407F8F}"/>
          </ac:spMkLst>
        </pc:spChg>
      </pc:sldChg>
      <pc:sldChg chg="modSp mod">
        <pc:chgData name="Kurtz, Todd" userId="66c4bf36-4c99-4c2b-bf3c-7f36077d231d" providerId="ADAL" clId="{4B58E49C-30B8-4145-AFA1-ED0F8E085625}" dt="2023-07-02T17:11:20.095" v="4368" actId="20577"/>
        <pc:sldMkLst>
          <pc:docMk/>
          <pc:sldMk cId="334532777" sldId="303"/>
        </pc:sldMkLst>
        <pc:spChg chg="mod">
          <ac:chgData name="Kurtz, Todd" userId="66c4bf36-4c99-4c2b-bf3c-7f36077d231d" providerId="ADAL" clId="{4B58E49C-30B8-4145-AFA1-ED0F8E085625}" dt="2023-07-02T17:11:20.095" v="4368" actId="20577"/>
          <ac:spMkLst>
            <pc:docMk/>
            <pc:sldMk cId="334532777" sldId="303"/>
            <ac:spMk id="5" creationId="{1B07C49E-AFFC-EC46-8930-E4D428F5F943}"/>
          </ac:spMkLst>
        </pc:spChg>
      </pc:sldChg>
      <pc:sldChg chg="addSp modSp mod">
        <pc:chgData name="Kurtz, Todd" userId="66c4bf36-4c99-4c2b-bf3c-7f36077d231d" providerId="ADAL" clId="{4B58E49C-30B8-4145-AFA1-ED0F8E085625}" dt="2023-07-02T17:36:13.111" v="5480" actId="1076"/>
        <pc:sldMkLst>
          <pc:docMk/>
          <pc:sldMk cId="3869789237" sldId="304"/>
        </pc:sldMkLst>
        <pc:spChg chg="mod">
          <ac:chgData name="Kurtz, Todd" userId="66c4bf36-4c99-4c2b-bf3c-7f36077d231d" providerId="ADAL" clId="{4B58E49C-30B8-4145-AFA1-ED0F8E085625}" dt="2023-07-02T17:36:10.440" v="5478" actId="5793"/>
          <ac:spMkLst>
            <pc:docMk/>
            <pc:sldMk cId="3869789237" sldId="304"/>
            <ac:spMk id="3" creationId="{373827F3-F386-AA4E-80ED-D86DEF8C158D}"/>
          </ac:spMkLst>
        </pc:spChg>
        <pc:picChg chg="add mod">
          <ac:chgData name="Kurtz, Todd" userId="66c4bf36-4c99-4c2b-bf3c-7f36077d231d" providerId="ADAL" clId="{4B58E49C-30B8-4145-AFA1-ED0F8E085625}" dt="2023-07-02T17:36:13.111" v="5480" actId="1076"/>
          <ac:picMkLst>
            <pc:docMk/>
            <pc:sldMk cId="3869789237" sldId="304"/>
            <ac:picMk id="6" creationId="{07BAACC6-4D0D-190A-013B-81235D0744F9}"/>
          </ac:picMkLst>
        </pc:picChg>
      </pc:sldChg>
      <pc:sldChg chg="addSp modSp mod">
        <pc:chgData name="Kurtz, Todd" userId="66c4bf36-4c99-4c2b-bf3c-7f36077d231d" providerId="ADAL" clId="{4B58E49C-30B8-4145-AFA1-ED0F8E085625}" dt="2023-07-02T17:37:08.476" v="5491" actId="1076"/>
        <pc:sldMkLst>
          <pc:docMk/>
          <pc:sldMk cId="80090182" sldId="305"/>
        </pc:sldMkLst>
        <pc:spChg chg="mod">
          <ac:chgData name="Kurtz, Todd" userId="66c4bf36-4c99-4c2b-bf3c-7f36077d231d" providerId="ADAL" clId="{4B58E49C-30B8-4145-AFA1-ED0F8E085625}" dt="2023-07-02T17:36:58.879" v="5487" actId="20577"/>
          <ac:spMkLst>
            <pc:docMk/>
            <pc:sldMk cId="80090182" sldId="305"/>
            <ac:spMk id="3" creationId="{373827F3-F386-AA4E-80ED-D86DEF8C158D}"/>
          </ac:spMkLst>
        </pc:spChg>
        <pc:picChg chg="add mod">
          <ac:chgData name="Kurtz, Todd" userId="66c4bf36-4c99-4c2b-bf3c-7f36077d231d" providerId="ADAL" clId="{4B58E49C-30B8-4145-AFA1-ED0F8E085625}" dt="2023-07-02T17:36:39.752" v="5486" actId="1076"/>
          <ac:picMkLst>
            <pc:docMk/>
            <pc:sldMk cId="80090182" sldId="305"/>
            <ac:picMk id="6" creationId="{1BFC4424-B78C-10BC-B878-A53A7046C2E4}"/>
          </ac:picMkLst>
        </pc:picChg>
        <pc:picChg chg="add mod">
          <ac:chgData name="Kurtz, Todd" userId="66c4bf36-4c99-4c2b-bf3c-7f36077d231d" providerId="ADAL" clId="{4B58E49C-30B8-4145-AFA1-ED0F8E085625}" dt="2023-07-02T17:37:08.476" v="5491" actId="1076"/>
          <ac:picMkLst>
            <pc:docMk/>
            <pc:sldMk cId="80090182" sldId="305"/>
            <ac:picMk id="8" creationId="{AE9C7C61-C9A3-3688-A8D5-2BC0CB51085A}"/>
          </ac:picMkLst>
        </pc:picChg>
      </pc:sldChg>
      <pc:sldChg chg="addSp modSp mod">
        <pc:chgData name="Kurtz, Todd" userId="66c4bf36-4c99-4c2b-bf3c-7f36077d231d" providerId="ADAL" clId="{4B58E49C-30B8-4145-AFA1-ED0F8E085625}" dt="2023-07-02T17:38:00.834" v="5503" actId="1076"/>
        <pc:sldMkLst>
          <pc:docMk/>
          <pc:sldMk cId="3145340593" sldId="306"/>
        </pc:sldMkLst>
        <pc:spChg chg="mod">
          <ac:chgData name="Kurtz, Todd" userId="66c4bf36-4c99-4c2b-bf3c-7f36077d231d" providerId="ADAL" clId="{4B58E49C-30B8-4145-AFA1-ED0F8E085625}" dt="2023-07-02T17:37:43.001" v="5501" actId="5793"/>
          <ac:spMkLst>
            <pc:docMk/>
            <pc:sldMk cId="3145340593" sldId="306"/>
            <ac:spMk id="3" creationId="{373827F3-F386-AA4E-80ED-D86DEF8C158D}"/>
          </ac:spMkLst>
        </pc:spChg>
        <pc:picChg chg="add mod">
          <ac:chgData name="Kurtz, Todd" userId="66c4bf36-4c99-4c2b-bf3c-7f36077d231d" providerId="ADAL" clId="{4B58E49C-30B8-4145-AFA1-ED0F8E085625}" dt="2023-07-02T17:38:00.834" v="5503" actId="1076"/>
          <ac:picMkLst>
            <pc:docMk/>
            <pc:sldMk cId="3145340593" sldId="306"/>
            <ac:picMk id="6" creationId="{63C108EC-8140-4263-11E7-DE86EEE5EB73}"/>
          </ac:picMkLst>
        </pc:picChg>
      </pc:sldChg>
      <pc:sldChg chg="addSp modSp mod">
        <pc:chgData name="Kurtz, Todd" userId="66c4bf36-4c99-4c2b-bf3c-7f36077d231d" providerId="ADAL" clId="{4B58E49C-30B8-4145-AFA1-ED0F8E085625}" dt="2023-07-02T17:37:29.731" v="5498" actId="1076"/>
        <pc:sldMkLst>
          <pc:docMk/>
          <pc:sldMk cId="1106727586" sldId="307"/>
        </pc:sldMkLst>
        <pc:spChg chg="mod">
          <ac:chgData name="Kurtz, Todd" userId="66c4bf36-4c99-4c2b-bf3c-7f36077d231d" providerId="ADAL" clId="{4B58E49C-30B8-4145-AFA1-ED0F8E085625}" dt="2023-07-02T17:37:26.798" v="5497" actId="5793"/>
          <ac:spMkLst>
            <pc:docMk/>
            <pc:sldMk cId="1106727586" sldId="307"/>
            <ac:spMk id="3" creationId="{373827F3-F386-AA4E-80ED-D86DEF8C158D}"/>
          </ac:spMkLst>
        </pc:spChg>
        <pc:picChg chg="add mod">
          <ac:chgData name="Kurtz, Todd" userId="66c4bf36-4c99-4c2b-bf3c-7f36077d231d" providerId="ADAL" clId="{4B58E49C-30B8-4145-AFA1-ED0F8E085625}" dt="2023-07-02T17:37:29.731" v="5498" actId="1076"/>
          <ac:picMkLst>
            <pc:docMk/>
            <pc:sldMk cId="1106727586" sldId="307"/>
            <ac:picMk id="6" creationId="{2272AD54-F182-28CA-E3A4-4BBEA2B45928}"/>
          </ac:picMkLst>
        </pc:picChg>
      </pc:sldChg>
      <pc:sldChg chg="addSp modSp mod">
        <pc:chgData name="Kurtz, Todd" userId="66c4bf36-4c99-4c2b-bf3c-7f36077d231d" providerId="ADAL" clId="{4B58E49C-30B8-4145-AFA1-ED0F8E085625}" dt="2023-07-02T17:38:51.431" v="5508" actId="1076"/>
        <pc:sldMkLst>
          <pc:docMk/>
          <pc:sldMk cId="706594483" sldId="308"/>
        </pc:sldMkLst>
        <pc:spChg chg="mod">
          <ac:chgData name="Kurtz, Todd" userId="66c4bf36-4c99-4c2b-bf3c-7f36077d231d" providerId="ADAL" clId="{4B58E49C-30B8-4145-AFA1-ED0F8E085625}" dt="2023-07-02T17:38:21.722" v="5506" actId="5793"/>
          <ac:spMkLst>
            <pc:docMk/>
            <pc:sldMk cId="706594483" sldId="308"/>
            <ac:spMk id="3" creationId="{373827F3-F386-AA4E-80ED-D86DEF8C158D}"/>
          </ac:spMkLst>
        </pc:spChg>
        <pc:picChg chg="add mod">
          <ac:chgData name="Kurtz, Todd" userId="66c4bf36-4c99-4c2b-bf3c-7f36077d231d" providerId="ADAL" clId="{4B58E49C-30B8-4145-AFA1-ED0F8E085625}" dt="2023-07-02T17:38:51.431" v="5508" actId="1076"/>
          <ac:picMkLst>
            <pc:docMk/>
            <pc:sldMk cId="706594483" sldId="308"/>
            <ac:picMk id="6" creationId="{468DB71A-141F-A7C9-71CB-7FBEE82E4070}"/>
          </ac:picMkLst>
        </pc:picChg>
      </pc:sldChg>
      <pc:sldChg chg="addSp modSp mod">
        <pc:chgData name="Kurtz, Todd" userId="66c4bf36-4c99-4c2b-bf3c-7f36077d231d" providerId="ADAL" clId="{4B58E49C-30B8-4145-AFA1-ED0F8E085625}" dt="2023-07-02T17:39:52.248" v="5517" actId="1076"/>
        <pc:sldMkLst>
          <pc:docMk/>
          <pc:sldMk cId="1794738657" sldId="309"/>
        </pc:sldMkLst>
        <pc:spChg chg="mod">
          <ac:chgData name="Kurtz, Todd" userId="66c4bf36-4c99-4c2b-bf3c-7f36077d231d" providerId="ADAL" clId="{4B58E49C-30B8-4145-AFA1-ED0F8E085625}" dt="2023-07-02T17:39:49.002" v="5515" actId="20577"/>
          <ac:spMkLst>
            <pc:docMk/>
            <pc:sldMk cId="1794738657" sldId="309"/>
            <ac:spMk id="5" creationId="{1B07C49E-AFFC-EC46-8930-E4D428F5F943}"/>
          </ac:spMkLst>
        </pc:spChg>
        <pc:picChg chg="add mod">
          <ac:chgData name="Kurtz, Todd" userId="66c4bf36-4c99-4c2b-bf3c-7f36077d231d" providerId="ADAL" clId="{4B58E49C-30B8-4145-AFA1-ED0F8E085625}" dt="2023-07-02T17:39:52.248" v="5517" actId="1076"/>
          <ac:picMkLst>
            <pc:docMk/>
            <pc:sldMk cId="1794738657" sldId="309"/>
            <ac:picMk id="6" creationId="{D98676C5-47AE-9DA0-6156-0BB3A6C18E20}"/>
          </ac:picMkLst>
        </pc:picChg>
      </pc:sldChg>
      <pc:sldChg chg="addSp modSp mod">
        <pc:chgData name="Kurtz, Todd" userId="66c4bf36-4c99-4c2b-bf3c-7f36077d231d" providerId="ADAL" clId="{4B58E49C-30B8-4145-AFA1-ED0F8E085625}" dt="2023-07-02T17:40:23.596" v="5521" actId="1076"/>
        <pc:sldMkLst>
          <pc:docMk/>
          <pc:sldMk cId="4010014743" sldId="310"/>
        </pc:sldMkLst>
        <pc:spChg chg="mod">
          <ac:chgData name="Kurtz, Todd" userId="66c4bf36-4c99-4c2b-bf3c-7f36077d231d" providerId="ADAL" clId="{4B58E49C-30B8-4145-AFA1-ED0F8E085625}" dt="2023-07-02T17:40:20.165" v="5519" actId="20577"/>
          <ac:spMkLst>
            <pc:docMk/>
            <pc:sldMk cId="4010014743" sldId="310"/>
            <ac:spMk id="5" creationId="{1B07C49E-AFFC-EC46-8930-E4D428F5F943}"/>
          </ac:spMkLst>
        </pc:spChg>
        <pc:picChg chg="add mod">
          <ac:chgData name="Kurtz, Todd" userId="66c4bf36-4c99-4c2b-bf3c-7f36077d231d" providerId="ADAL" clId="{4B58E49C-30B8-4145-AFA1-ED0F8E085625}" dt="2023-07-02T17:40:23.596" v="5521" actId="1076"/>
          <ac:picMkLst>
            <pc:docMk/>
            <pc:sldMk cId="4010014743" sldId="310"/>
            <ac:picMk id="6" creationId="{41479497-AFC6-F678-BBE8-98F6BB372BA4}"/>
          </ac:picMkLst>
        </pc:picChg>
      </pc:sldChg>
      <pc:sldChg chg="addSp modSp mod">
        <pc:chgData name="Kurtz, Todd" userId="66c4bf36-4c99-4c2b-bf3c-7f36077d231d" providerId="ADAL" clId="{4B58E49C-30B8-4145-AFA1-ED0F8E085625}" dt="2023-07-02T17:40:48.282" v="5524" actId="1076"/>
        <pc:sldMkLst>
          <pc:docMk/>
          <pc:sldMk cId="2735560525" sldId="311"/>
        </pc:sldMkLst>
        <pc:spChg chg="mod">
          <ac:chgData name="Kurtz, Todd" userId="66c4bf36-4c99-4c2b-bf3c-7f36077d231d" providerId="ADAL" clId="{4B58E49C-30B8-4145-AFA1-ED0F8E085625}" dt="2023-07-02T17:40:30.654" v="5522" actId="20577"/>
          <ac:spMkLst>
            <pc:docMk/>
            <pc:sldMk cId="2735560525" sldId="311"/>
            <ac:spMk id="5" creationId="{1B07C49E-AFFC-EC46-8930-E4D428F5F943}"/>
          </ac:spMkLst>
        </pc:spChg>
        <pc:picChg chg="add mod">
          <ac:chgData name="Kurtz, Todd" userId="66c4bf36-4c99-4c2b-bf3c-7f36077d231d" providerId="ADAL" clId="{4B58E49C-30B8-4145-AFA1-ED0F8E085625}" dt="2023-07-02T17:40:48.282" v="5524" actId="1076"/>
          <ac:picMkLst>
            <pc:docMk/>
            <pc:sldMk cId="2735560525" sldId="311"/>
            <ac:picMk id="6" creationId="{D85DCF4E-0892-E85E-B731-AC239998F86C}"/>
          </ac:picMkLst>
        </pc:picChg>
      </pc:sldChg>
      <pc:sldChg chg="addSp delSp modSp mod">
        <pc:chgData name="Kurtz, Todd" userId="66c4bf36-4c99-4c2b-bf3c-7f36077d231d" providerId="ADAL" clId="{4B58E49C-30B8-4145-AFA1-ED0F8E085625}" dt="2023-07-02T17:41:12.792" v="5529" actId="1076"/>
        <pc:sldMkLst>
          <pc:docMk/>
          <pc:sldMk cId="1434679925" sldId="312"/>
        </pc:sldMkLst>
        <pc:spChg chg="mod">
          <ac:chgData name="Kurtz, Todd" userId="66c4bf36-4c99-4c2b-bf3c-7f36077d231d" providerId="ADAL" clId="{4B58E49C-30B8-4145-AFA1-ED0F8E085625}" dt="2023-07-02T17:40:54.820" v="5525" actId="20577"/>
          <ac:spMkLst>
            <pc:docMk/>
            <pc:sldMk cId="1434679925" sldId="312"/>
            <ac:spMk id="5" creationId="{1B07C49E-AFFC-EC46-8930-E4D428F5F943}"/>
          </ac:spMkLst>
        </pc:spChg>
        <pc:picChg chg="add del">
          <ac:chgData name="Kurtz, Todd" userId="66c4bf36-4c99-4c2b-bf3c-7f36077d231d" providerId="ADAL" clId="{4B58E49C-30B8-4145-AFA1-ED0F8E085625}" dt="2023-07-02T17:41:09.554" v="5527" actId="22"/>
          <ac:picMkLst>
            <pc:docMk/>
            <pc:sldMk cId="1434679925" sldId="312"/>
            <ac:picMk id="6" creationId="{1AFC0D40-01C2-80AD-2B4B-2B9DE11CB745}"/>
          </ac:picMkLst>
        </pc:picChg>
        <pc:picChg chg="add mod">
          <ac:chgData name="Kurtz, Todd" userId="66c4bf36-4c99-4c2b-bf3c-7f36077d231d" providerId="ADAL" clId="{4B58E49C-30B8-4145-AFA1-ED0F8E085625}" dt="2023-07-02T17:41:12.792" v="5529" actId="1076"/>
          <ac:picMkLst>
            <pc:docMk/>
            <pc:sldMk cId="1434679925" sldId="312"/>
            <ac:picMk id="8" creationId="{1ADD0462-62D1-5B10-E622-CF37782B19A3}"/>
          </ac:picMkLst>
        </pc:picChg>
      </pc:sldChg>
      <pc:sldChg chg="addSp modSp mod">
        <pc:chgData name="Kurtz, Todd" userId="66c4bf36-4c99-4c2b-bf3c-7f36077d231d" providerId="ADAL" clId="{4B58E49C-30B8-4145-AFA1-ED0F8E085625}" dt="2023-07-02T17:42:04.121" v="5536" actId="1076"/>
        <pc:sldMkLst>
          <pc:docMk/>
          <pc:sldMk cId="1756972646" sldId="313"/>
        </pc:sldMkLst>
        <pc:spChg chg="mod">
          <ac:chgData name="Kurtz, Todd" userId="66c4bf36-4c99-4c2b-bf3c-7f36077d231d" providerId="ADAL" clId="{4B58E49C-30B8-4145-AFA1-ED0F8E085625}" dt="2023-07-02T17:41:44.567" v="5534" actId="20577"/>
          <ac:spMkLst>
            <pc:docMk/>
            <pc:sldMk cId="1756972646" sldId="313"/>
            <ac:spMk id="5" creationId="{1B07C49E-AFFC-EC46-8930-E4D428F5F943}"/>
          </ac:spMkLst>
        </pc:spChg>
        <pc:picChg chg="add mod">
          <ac:chgData name="Kurtz, Todd" userId="66c4bf36-4c99-4c2b-bf3c-7f36077d231d" providerId="ADAL" clId="{4B58E49C-30B8-4145-AFA1-ED0F8E085625}" dt="2023-07-02T17:42:04.121" v="5536" actId="1076"/>
          <ac:picMkLst>
            <pc:docMk/>
            <pc:sldMk cId="1756972646" sldId="313"/>
            <ac:picMk id="6" creationId="{7A0695F0-1857-7C8B-2BC6-F6EBA95B7453}"/>
          </ac:picMkLst>
        </pc:picChg>
      </pc:sldChg>
      <pc:sldChg chg="addSp modSp mod">
        <pc:chgData name="Kurtz, Todd" userId="66c4bf36-4c99-4c2b-bf3c-7f36077d231d" providerId="ADAL" clId="{4B58E49C-30B8-4145-AFA1-ED0F8E085625}" dt="2023-07-02T17:41:36.004" v="5533" actId="1076"/>
        <pc:sldMkLst>
          <pc:docMk/>
          <pc:sldMk cId="639399535" sldId="314"/>
        </pc:sldMkLst>
        <pc:spChg chg="mod">
          <ac:chgData name="Kurtz, Todd" userId="66c4bf36-4c99-4c2b-bf3c-7f36077d231d" providerId="ADAL" clId="{4B58E49C-30B8-4145-AFA1-ED0F8E085625}" dt="2023-07-02T17:41:32.930" v="5531" actId="5793"/>
          <ac:spMkLst>
            <pc:docMk/>
            <pc:sldMk cId="639399535" sldId="314"/>
            <ac:spMk id="5" creationId="{1B07C49E-AFFC-EC46-8930-E4D428F5F943}"/>
          </ac:spMkLst>
        </pc:spChg>
        <pc:picChg chg="add mod">
          <ac:chgData name="Kurtz, Todd" userId="66c4bf36-4c99-4c2b-bf3c-7f36077d231d" providerId="ADAL" clId="{4B58E49C-30B8-4145-AFA1-ED0F8E085625}" dt="2023-07-02T17:41:36.004" v="5533" actId="1076"/>
          <ac:picMkLst>
            <pc:docMk/>
            <pc:sldMk cId="639399535" sldId="314"/>
            <ac:picMk id="3" creationId="{837145CF-4042-AB58-F5A1-500D916B9711}"/>
          </ac:picMkLst>
        </pc:picChg>
      </pc:sldChg>
      <pc:sldChg chg="addSp modSp mod">
        <pc:chgData name="Kurtz, Todd" userId="66c4bf36-4c99-4c2b-bf3c-7f36077d231d" providerId="ADAL" clId="{4B58E49C-30B8-4145-AFA1-ED0F8E085625}" dt="2023-07-02T17:42:40.713" v="5544" actId="1076"/>
        <pc:sldMkLst>
          <pc:docMk/>
          <pc:sldMk cId="3566646398" sldId="315"/>
        </pc:sldMkLst>
        <pc:spChg chg="mod">
          <ac:chgData name="Kurtz, Todd" userId="66c4bf36-4c99-4c2b-bf3c-7f36077d231d" providerId="ADAL" clId="{4B58E49C-30B8-4145-AFA1-ED0F8E085625}" dt="2023-07-02T17:42:19.076" v="5540" actId="20577"/>
          <ac:spMkLst>
            <pc:docMk/>
            <pc:sldMk cId="3566646398" sldId="315"/>
            <ac:spMk id="5" creationId="{1B07C49E-AFFC-EC46-8930-E4D428F5F943}"/>
          </ac:spMkLst>
        </pc:spChg>
        <pc:picChg chg="add mod">
          <ac:chgData name="Kurtz, Todd" userId="66c4bf36-4c99-4c2b-bf3c-7f36077d231d" providerId="ADAL" clId="{4B58E49C-30B8-4145-AFA1-ED0F8E085625}" dt="2023-07-02T17:42:40.713" v="5544" actId="1076"/>
          <ac:picMkLst>
            <pc:docMk/>
            <pc:sldMk cId="3566646398" sldId="315"/>
            <ac:picMk id="6" creationId="{1B705E51-07C4-EB2C-1973-8B8B54E82655}"/>
          </ac:picMkLst>
        </pc:picChg>
      </pc:sldChg>
      <pc:sldChg chg="modSp del mod">
        <pc:chgData name="Kurtz, Todd" userId="66c4bf36-4c99-4c2b-bf3c-7f36077d231d" providerId="ADAL" clId="{4B58E49C-30B8-4145-AFA1-ED0F8E085625}" dt="2023-07-02T17:43:11.108" v="5547" actId="2696"/>
        <pc:sldMkLst>
          <pc:docMk/>
          <pc:sldMk cId="1398439132" sldId="316"/>
        </pc:sldMkLst>
        <pc:spChg chg="mod">
          <ac:chgData name="Kurtz, Todd" userId="66c4bf36-4c99-4c2b-bf3c-7f36077d231d" providerId="ADAL" clId="{4B58E49C-30B8-4145-AFA1-ED0F8E085625}" dt="2023-07-02T17:42:46.323" v="5546" actId="5793"/>
          <ac:spMkLst>
            <pc:docMk/>
            <pc:sldMk cId="1398439132" sldId="316"/>
            <ac:spMk id="5" creationId="{1B07C49E-AFFC-EC46-8930-E4D428F5F943}"/>
          </ac:spMkLst>
        </pc:spChg>
      </pc:sldChg>
      <pc:sldChg chg="addSp modSp mod">
        <pc:chgData name="Kurtz, Todd" userId="66c4bf36-4c99-4c2b-bf3c-7f36077d231d" providerId="ADAL" clId="{4B58E49C-30B8-4145-AFA1-ED0F8E085625}" dt="2023-07-02T17:43:34.037" v="5552" actId="1076"/>
        <pc:sldMkLst>
          <pc:docMk/>
          <pc:sldMk cId="3975168428" sldId="317"/>
        </pc:sldMkLst>
        <pc:spChg chg="mod">
          <ac:chgData name="Kurtz, Todd" userId="66c4bf36-4c99-4c2b-bf3c-7f36077d231d" providerId="ADAL" clId="{4B58E49C-30B8-4145-AFA1-ED0F8E085625}" dt="2023-07-02T17:43:15.551" v="5549" actId="5793"/>
          <ac:spMkLst>
            <pc:docMk/>
            <pc:sldMk cId="3975168428" sldId="317"/>
            <ac:spMk id="5" creationId="{1B07C49E-AFFC-EC46-8930-E4D428F5F943}"/>
          </ac:spMkLst>
        </pc:spChg>
        <pc:picChg chg="add mod">
          <ac:chgData name="Kurtz, Todd" userId="66c4bf36-4c99-4c2b-bf3c-7f36077d231d" providerId="ADAL" clId="{4B58E49C-30B8-4145-AFA1-ED0F8E085625}" dt="2023-07-02T17:43:34.037" v="5552" actId="1076"/>
          <ac:picMkLst>
            <pc:docMk/>
            <pc:sldMk cId="3975168428" sldId="317"/>
            <ac:picMk id="6" creationId="{2A3BBD68-61E6-C12A-F720-70BB278AA608}"/>
          </ac:picMkLst>
        </pc:picChg>
      </pc:sldChg>
      <pc:sldChg chg="addSp modSp mod">
        <pc:chgData name="Kurtz, Todd" userId="66c4bf36-4c99-4c2b-bf3c-7f36077d231d" providerId="ADAL" clId="{4B58E49C-30B8-4145-AFA1-ED0F8E085625}" dt="2023-07-02T17:48:11.565" v="5771" actId="313"/>
        <pc:sldMkLst>
          <pc:docMk/>
          <pc:sldMk cId="239597884" sldId="318"/>
        </pc:sldMkLst>
        <pc:spChg chg="mod">
          <ac:chgData name="Kurtz, Todd" userId="66c4bf36-4c99-4c2b-bf3c-7f36077d231d" providerId="ADAL" clId="{4B58E49C-30B8-4145-AFA1-ED0F8E085625}" dt="2023-07-02T17:48:11.565" v="5771" actId="313"/>
          <ac:spMkLst>
            <pc:docMk/>
            <pc:sldMk cId="239597884" sldId="318"/>
            <ac:spMk id="5" creationId="{85D9F803-CDBC-C74C-AF1B-2B5937D1C241}"/>
          </ac:spMkLst>
        </pc:spChg>
        <pc:spChg chg="mod">
          <ac:chgData name="Kurtz, Todd" userId="66c4bf36-4c99-4c2b-bf3c-7f36077d231d" providerId="ADAL" clId="{4B58E49C-30B8-4145-AFA1-ED0F8E085625}" dt="2023-07-02T17:46:57.605" v="5613" actId="20577"/>
          <ac:spMkLst>
            <pc:docMk/>
            <pc:sldMk cId="239597884" sldId="318"/>
            <ac:spMk id="8" creationId="{2E0ECA32-E146-40DA-85CD-9677244BC3EC}"/>
          </ac:spMkLst>
        </pc:spChg>
        <pc:picChg chg="add mod">
          <ac:chgData name="Kurtz, Todd" userId="66c4bf36-4c99-4c2b-bf3c-7f36077d231d" providerId="ADAL" clId="{4B58E49C-30B8-4145-AFA1-ED0F8E085625}" dt="2023-07-02T17:48:04.138" v="5768" actId="14100"/>
          <ac:picMkLst>
            <pc:docMk/>
            <pc:sldMk cId="239597884" sldId="318"/>
            <ac:picMk id="4" creationId="{7AB14C31-DEA9-1297-B142-A68B8116E401}"/>
          </ac:picMkLst>
        </pc:picChg>
      </pc:sldChg>
      <pc:sldChg chg="addSp modSp mod">
        <pc:chgData name="Kurtz, Todd" userId="66c4bf36-4c99-4c2b-bf3c-7f36077d231d" providerId="ADAL" clId="{4B58E49C-30B8-4145-AFA1-ED0F8E085625}" dt="2023-07-02T17:49:59.280" v="6039" actId="1076"/>
        <pc:sldMkLst>
          <pc:docMk/>
          <pc:sldMk cId="232499080" sldId="319"/>
        </pc:sldMkLst>
        <pc:spChg chg="mod">
          <ac:chgData name="Kurtz, Todd" userId="66c4bf36-4c99-4c2b-bf3c-7f36077d231d" providerId="ADAL" clId="{4B58E49C-30B8-4145-AFA1-ED0F8E085625}" dt="2023-07-02T17:49:55.876" v="6037" actId="20577"/>
          <ac:spMkLst>
            <pc:docMk/>
            <pc:sldMk cId="232499080" sldId="319"/>
            <ac:spMk id="5" creationId="{85D9F803-CDBC-C74C-AF1B-2B5937D1C241}"/>
          </ac:spMkLst>
        </pc:spChg>
        <pc:spChg chg="mod">
          <ac:chgData name="Kurtz, Todd" userId="66c4bf36-4c99-4c2b-bf3c-7f36077d231d" providerId="ADAL" clId="{4B58E49C-30B8-4145-AFA1-ED0F8E085625}" dt="2023-07-02T17:48:32.963" v="5816" actId="20577"/>
          <ac:spMkLst>
            <pc:docMk/>
            <pc:sldMk cId="232499080" sldId="319"/>
            <ac:spMk id="8" creationId="{34C97452-C78A-4701-B8AB-ABFE63D5BEDE}"/>
          </ac:spMkLst>
        </pc:spChg>
        <pc:picChg chg="add mod">
          <ac:chgData name="Kurtz, Todd" userId="66c4bf36-4c99-4c2b-bf3c-7f36077d231d" providerId="ADAL" clId="{4B58E49C-30B8-4145-AFA1-ED0F8E085625}" dt="2023-07-02T17:49:59.280" v="6039" actId="1076"/>
          <ac:picMkLst>
            <pc:docMk/>
            <pc:sldMk cId="232499080" sldId="319"/>
            <ac:picMk id="4" creationId="{D7981062-1B71-A898-E535-EE0CC4E5D666}"/>
          </ac:picMkLst>
        </pc:picChg>
      </pc:sldChg>
      <pc:sldChg chg="addSp modSp mod">
        <pc:chgData name="Kurtz, Todd" userId="66c4bf36-4c99-4c2b-bf3c-7f36077d231d" providerId="ADAL" clId="{4B58E49C-30B8-4145-AFA1-ED0F8E085625}" dt="2023-07-02T17:57:57.072" v="6181" actId="1076"/>
        <pc:sldMkLst>
          <pc:docMk/>
          <pc:sldMk cId="3645034231" sldId="320"/>
        </pc:sldMkLst>
        <pc:spChg chg="mod">
          <ac:chgData name="Kurtz, Todd" userId="66c4bf36-4c99-4c2b-bf3c-7f36077d231d" providerId="ADAL" clId="{4B58E49C-30B8-4145-AFA1-ED0F8E085625}" dt="2023-07-02T17:57:52.070" v="6178" actId="5793"/>
          <ac:spMkLst>
            <pc:docMk/>
            <pc:sldMk cId="3645034231" sldId="320"/>
            <ac:spMk id="5" creationId="{1B07C49E-AFFC-EC46-8930-E4D428F5F943}"/>
          </ac:spMkLst>
        </pc:spChg>
        <pc:picChg chg="add mod">
          <ac:chgData name="Kurtz, Todd" userId="66c4bf36-4c99-4c2b-bf3c-7f36077d231d" providerId="ADAL" clId="{4B58E49C-30B8-4145-AFA1-ED0F8E085625}" dt="2023-07-02T17:57:57.072" v="6181" actId="1076"/>
          <ac:picMkLst>
            <pc:docMk/>
            <pc:sldMk cId="3645034231" sldId="320"/>
            <ac:picMk id="3" creationId="{89E55395-36F6-6943-93DC-F1ACCD376BE5}"/>
          </ac:picMkLst>
        </pc:picChg>
      </pc:sldChg>
      <pc:sldChg chg="modSp del mod">
        <pc:chgData name="Kurtz, Todd" userId="66c4bf36-4c99-4c2b-bf3c-7f36077d231d" providerId="ADAL" clId="{4B58E49C-30B8-4145-AFA1-ED0F8E085625}" dt="2023-07-02T17:53:23.433" v="6104" actId="2696"/>
        <pc:sldMkLst>
          <pc:docMk/>
          <pc:sldMk cId="700132931" sldId="322"/>
        </pc:sldMkLst>
        <pc:spChg chg="mod">
          <ac:chgData name="Kurtz, Todd" userId="66c4bf36-4c99-4c2b-bf3c-7f36077d231d" providerId="ADAL" clId="{4B58E49C-30B8-4145-AFA1-ED0F8E085625}" dt="2023-07-02T17:50:30.419" v="6041" actId="20577"/>
          <ac:spMkLst>
            <pc:docMk/>
            <pc:sldMk cId="700132931" sldId="322"/>
            <ac:spMk id="5" creationId="{85D9F803-CDBC-C74C-AF1B-2B5937D1C241}"/>
          </ac:spMkLst>
        </pc:spChg>
      </pc:sldChg>
      <pc:sldChg chg="del">
        <pc:chgData name="Kurtz, Todd" userId="66c4bf36-4c99-4c2b-bf3c-7f36077d231d" providerId="ADAL" clId="{4B58E49C-30B8-4145-AFA1-ED0F8E085625}" dt="2023-07-02T17:53:23.433" v="6104" actId="2696"/>
        <pc:sldMkLst>
          <pc:docMk/>
          <pc:sldMk cId="1866160706" sldId="323"/>
        </pc:sldMkLst>
      </pc:sldChg>
      <pc:sldChg chg="addSp modSp mod">
        <pc:chgData name="Kurtz, Todd" userId="66c4bf36-4c99-4c2b-bf3c-7f36077d231d" providerId="ADAL" clId="{4B58E49C-30B8-4145-AFA1-ED0F8E085625}" dt="2023-07-02T17:52:14.590" v="6103" actId="20577"/>
        <pc:sldMkLst>
          <pc:docMk/>
          <pc:sldMk cId="252359608" sldId="324"/>
        </pc:sldMkLst>
        <pc:spChg chg="mod">
          <ac:chgData name="Kurtz, Todd" userId="66c4bf36-4c99-4c2b-bf3c-7f36077d231d" providerId="ADAL" clId="{4B58E49C-30B8-4145-AFA1-ED0F8E085625}" dt="2023-07-02T17:51:53.754" v="6047" actId="5793"/>
          <ac:spMkLst>
            <pc:docMk/>
            <pc:sldMk cId="252359608" sldId="324"/>
            <ac:spMk id="5" creationId="{85D9F803-CDBC-C74C-AF1B-2B5937D1C241}"/>
          </ac:spMkLst>
        </pc:spChg>
        <pc:spChg chg="mod">
          <ac:chgData name="Kurtz, Todd" userId="66c4bf36-4c99-4c2b-bf3c-7f36077d231d" providerId="ADAL" clId="{4B58E49C-30B8-4145-AFA1-ED0F8E085625}" dt="2023-07-02T17:52:14.590" v="6103" actId="20577"/>
          <ac:spMkLst>
            <pc:docMk/>
            <pc:sldMk cId="252359608" sldId="324"/>
            <ac:spMk id="12" creationId="{4D271BF5-BAA1-4CEB-A575-76A097FABBBA}"/>
          </ac:spMkLst>
        </pc:spChg>
        <pc:picChg chg="add mod">
          <ac:chgData name="Kurtz, Todd" userId="66c4bf36-4c99-4c2b-bf3c-7f36077d231d" providerId="ADAL" clId="{4B58E49C-30B8-4145-AFA1-ED0F8E085625}" dt="2023-07-02T17:51:55.510" v="6048" actId="1076"/>
          <ac:picMkLst>
            <pc:docMk/>
            <pc:sldMk cId="252359608" sldId="324"/>
            <ac:picMk id="4" creationId="{9C2AC015-657E-31AE-111A-49E6E661DF5B}"/>
          </ac:picMkLst>
        </pc:picChg>
      </pc:sldChg>
      <pc:sldChg chg="modSp mod">
        <pc:chgData name="Kurtz, Todd" userId="66c4bf36-4c99-4c2b-bf3c-7f36077d231d" providerId="ADAL" clId="{4B58E49C-30B8-4145-AFA1-ED0F8E085625}" dt="2023-07-02T15:59:11.287" v="1204" actId="20577"/>
        <pc:sldMkLst>
          <pc:docMk/>
          <pc:sldMk cId="1277611629" sldId="327"/>
        </pc:sldMkLst>
        <pc:spChg chg="mod">
          <ac:chgData name="Kurtz, Todd" userId="66c4bf36-4c99-4c2b-bf3c-7f36077d231d" providerId="ADAL" clId="{4B58E49C-30B8-4145-AFA1-ED0F8E085625}" dt="2023-07-02T15:59:11.287" v="1204" actId="20577"/>
          <ac:spMkLst>
            <pc:docMk/>
            <pc:sldMk cId="1277611629" sldId="327"/>
            <ac:spMk id="6" creationId="{2C36AF9D-A911-994B-90EA-013D4CDA5604}"/>
          </ac:spMkLst>
        </pc:spChg>
      </pc:sldChg>
      <pc:sldChg chg="modSp mod">
        <pc:chgData name="Kurtz, Todd" userId="66c4bf36-4c99-4c2b-bf3c-7f36077d231d" providerId="ADAL" clId="{4B58E49C-30B8-4145-AFA1-ED0F8E085625}" dt="2023-07-02T16:09:59.973" v="1563" actId="404"/>
        <pc:sldMkLst>
          <pc:docMk/>
          <pc:sldMk cId="1980221439" sldId="331"/>
        </pc:sldMkLst>
        <pc:spChg chg="mod">
          <ac:chgData name="Kurtz, Todd" userId="66c4bf36-4c99-4c2b-bf3c-7f36077d231d" providerId="ADAL" clId="{4B58E49C-30B8-4145-AFA1-ED0F8E085625}" dt="2023-07-02T16:09:59.973" v="1563" actId="404"/>
          <ac:spMkLst>
            <pc:docMk/>
            <pc:sldMk cId="1980221439" sldId="331"/>
            <ac:spMk id="10" creationId="{79EF1473-3ADD-43F1-A495-57AAB7FD902F}"/>
          </ac:spMkLst>
        </pc:spChg>
      </pc:sldChg>
      <pc:sldChg chg="modSp mod">
        <pc:chgData name="Kurtz, Todd" userId="66c4bf36-4c99-4c2b-bf3c-7f36077d231d" providerId="ADAL" clId="{4B58E49C-30B8-4145-AFA1-ED0F8E085625}" dt="2023-06-30T14:55:29.282" v="863" actId="20577"/>
        <pc:sldMkLst>
          <pc:docMk/>
          <pc:sldMk cId="2560061391" sldId="332"/>
        </pc:sldMkLst>
        <pc:spChg chg="mod">
          <ac:chgData name="Kurtz, Todd" userId="66c4bf36-4c99-4c2b-bf3c-7f36077d231d" providerId="ADAL" clId="{4B58E49C-30B8-4145-AFA1-ED0F8E085625}" dt="2023-06-30T14:55:29.282" v="863" actId="20577"/>
          <ac:spMkLst>
            <pc:docMk/>
            <pc:sldMk cId="2560061391" sldId="332"/>
            <ac:spMk id="5" creationId="{8E999A1B-8752-489F-A63B-EA2F60186B52}"/>
          </ac:spMkLst>
        </pc:spChg>
      </pc:sldChg>
      <pc:sldChg chg="addSp delSp modSp add mod">
        <pc:chgData name="Kurtz, Todd" userId="66c4bf36-4c99-4c2b-bf3c-7f36077d231d" providerId="ADAL" clId="{4B58E49C-30B8-4145-AFA1-ED0F8E085625}" dt="2023-07-02T16:59:35.440" v="3183" actId="1076"/>
        <pc:sldMkLst>
          <pc:docMk/>
          <pc:sldMk cId="1323205822" sldId="333"/>
        </pc:sldMkLst>
        <pc:spChg chg="mod">
          <ac:chgData name="Kurtz, Todd" userId="66c4bf36-4c99-4c2b-bf3c-7f36077d231d" providerId="ADAL" clId="{4B58E49C-30B8-4145-AFA1-ED0F8E085625}" dt="2023-07-02T16:59:19.753" v="3180" actId="20577"/>
          <ac:spMkLst>
            <pc:docMk/>
            <pc:sldMk cId="1323205822" sldId="333"/>
            <ac:spMk id="5" creationId="{1B07C49E-AFFC-EC46-8930-E4D428F5F943}"/>
          </ac:spMkLst>
        </pc:spChg>
        <pc:picChg chg="del mod">
          <ac:chgData name="Kurtz, Todd" userId="66c4bf36-4c99-4c2b-bf3c-7f36077d231d" providerId="ADAL" clId="{4B58E49C-30B8-4145-AFA1-ED0F8E085625}" dt="2023-07-02T16:59:22.619" v="3181" actId="478"/>
          <ac:picMkLst>
            <pc:docMk/>
            <pc:sldMk cId="1323205822" sldId="333"/>
            <ac:picMk id="6" creationId="{96EE5761-66B5-A9CC-6EE8-AC538E500BD7}"/>
          </ac:picMkLst>
        </pc:picChg>
        <pc:picChg chg="add mod">
          <ac:chgData name="Kurtz, Todd" userId="66c4bf36-4c99-4c2b-bf3c-7f36077d231d" providerId="ADAL" clId="{4B58E49C-30B8-4145-AFA1-ED0F8E085625}" dt="2023-07-02T16:59:35.440" v="3183" actId="1076"/>
          <ac:picMkLst>
            <pc:docMk/>
            <pc:sldMk cId="1323205822" sldId="333"/>
            <ac:picMk id="7" creationId="{E16A9441-3224-D481-254B-C958012239D3}"/>
          </ac:picMkLst>
        </pc:picChg>
      </pc:sldChg>
      <pc:sldChg chg="add del">
        <pc:chgData name="Kurtz, Todd" userId="66c4bf36-4c99-4c2b-bf3c-7f36077d231d" providerId="ADAL" clId="{4B58E49C-30B8-4145-AFA1-ED0F8E085625}" dt="2023-07-02T16:59:53.225" v="3185" actId="2696"/>
        <pc:sldMkLst>
          <pc:docMk/>
          <pc:sldMk cId="937131073" sldId="334"/>
        </pc:sldMkLst>
      </pc:sldChg>
      <pc:sldChg chg="addSp delSp modSp add mod">
        <pc:chgData name="Kurtz, Todd" userId="66c4bf36-4c99-4c2b-bf3c-7f36077d231d" providerId="ADAL" clId="{4B58E49C-30B8-4145-AFA1-ED0F8E085625}" dt="2023-07-02T17:02:07.479" v="3246" actId="14100"/>
        <pc:sldMkLst>
          <pc:docMk/>
          <pc:sldMk cId="3899496376" sldId="334"/>
        </pc:sldMkLst>
        <pc:spChg chg="mod">
          <ac:chgData name="Kurtz, Todd" userId="66c4bf36-4c99-4c2b-bf3c-7f36077d231d" providerId="ADAL" clId="{4B58E49C-30B8-4145-AFA1-ED0F8E085625}" dt="2023-07-02T17:01:48.050" v="3242" actId="20577"/>
          <ac:spMkLst>
            <pc:docMk/>
            <pc:sldMk cId="3899496376" sldId="334"/>
            <ac:spMk id="5" creationId="{1B07C49E-AFFC-EC46-8930-E4D428F5F943}"/>
          </ac:spMkLst>
        </pc:spChg>
        <pc:picChg chg="del">
          <ac:chgData name="Kurtz, Todd" userId="66c4bf36-4c99-4c2b-bf3c-7f36077d231d" providerId="ADAL" clId="{4B58E49C-30B8-4145-AFA1-ED0F8E085625}" dt="2023-07-02T17:01:50.119" v="3243" actId="478"/>
          <ac:picMkLst>
            <pc:docMk/>
            <pc:sldMk cId="3899496376" sldId="334"/>
            <ac:picMk id="6" creationId="{77CB0FF8-A825-1B11-65F8-8E8706AAD8C3}"/>
          </ac:picMkLst>
        </pc:picChg>
        <pc:picChg chg="add mod">
          <ac:chgData name="Kurtz, Todd" userId="66c4bf36-4c99-4c2b-bf3c-7f36077d231d" providerId="ADAL" clId="{4B58E49C-30B8-4145-AFA1-ED0F8E085625}" dt="2023-07-02T17:02:07.479" v="3246" actId="14100"/>
          <ac:picMkLst>
            <pc:docMk/>
            <pc:sldMk cId="3899496376" sldId="334"/>
            <ac:picMk id="7" creationId="{A5FE8AFC-A708-B1D7-149F-35EA8F26C1CB}"/>
          </ac:picMkLst>
        </pc:picChg>
      </pc:sldChg>
      <pc:sldChg chg="addSp delSp modSp add mod">
        <pc:chgData name="Kurtz, Todd" userId="66c4bf36-4c99-4c2b-bf3c-7f36077d231d" providerId="ADAL" clId="{4B58E49C-30B8-4145-AFA1-ED0F8E085625}" dt="2023-07-02T17:03:11.804" v="3310" actId="1076"/>
        <pc:sldMkLst>
          <pc:docMk/>
          <pc:sldMk cId="1486770170" sldId="335"/>
        </pc:sldMkLst>
        <pc:spChg chg="mod">
          <ac:chgData name="Kurtz, Todd" userId="66c4bf36-4c99-4c2b-bf3c-7f36077d231d" providerId="ADAL" clId="{4B58E49C-30B8-4145-AFA1-ED0F8E085625}" dt="2023-07-02T17:02:54.830" v="3308" actId="20577"/>
          <ac:spMkLst>
            <pc:docMk/>
            <pc:sldMk cId="1486770170" sldId="335"/>
            <ac:spMk id="5" creationId="{1B07C49E-AFFC-EC46-8930-E4D428F5F943}"/>
          </ac:spMkLst>
        </pc:spChg>
        <pc:picChg chg="add mod">
          <ac:chgData name="Kurtz, Todd" userId="66c4bf36-4c99-4c2b-bf3c-7f36077d231d" providerId="ADAL" clId="{4B58E49C-30B8-4145-AFA1-ED0F8E085625}" dt="2023-07-02T17:03:11.804" v="3310" actId="1076"/>
          <ac:picMkLst>
            <pc:docMk/>
            <pc:sldMk cId="1486770170" sldId="335"/>
            <ac:picMk id="6" creationId="{02F2D204-88F4-F63A-0451-B0B51EBFCAEB}"/>
          </ac:picMkLst>
        </pc:picChg>
        <pc:picChg chg="del">
          <ac:chgData name="Kurtz, Todd" userId="66c4bf36-4c99-4c2b-bf3c-7f36077d231d" providerId="ADAL" clId="{4B58E49C-30B8-4145-AFA1-ED0F8E085625}" dt="2023-07-02T17:02:26.523" v="3248" actId="478"/>
          <ac:picMkLst>
            <pc:docMk/>
            <pc:sldMk cId="1486770170" sldId="335"/>
            <ac:picMk id="7" creationId="{A5FE8AFC-A708-B1D7-149F-35EA8F26C1CB}"/>
          </ac:picMkLst>
        </pc:picChg>
      </pc:sldChg>
      <pc:sldChg chg="addSp delSp modSp add mod">
        <pc:chgData name="Kurtz, Todd" userId="66c4bf36-4c99-4c2b-bf3c-7f36077d231d" providerId="ADAL" clId="{4B58E49C-30B8-4145-AFA1-ED0F8E085625}" dt="2023-07-02T17:04:06.769" v="3371" actId="1076"/>
        <pc:sldMkLst>
          <pc:docMk/>
          <pc:sldMk cId="1264153687" sldId="336"/>
        </pc:sldMkLst>
        <pc:spChg chg="mod">
          <ac:chgData name="Kurtz, Todd" userId="66c4bf36-4c99-4c2b-bf3c-7f36077d231d" providerId="ADAL" clId="{4B58E49C-30B8-4145-AFA1-ED0F8E085625}" dt="2023-07-02T17:03:39.813" v="3369" actId="20577"/>
          <ac:spMkLst>
            <pc:docMk/>
            <pc:sldMk cId="1264153687" sldId="336"/>
            <ac:spMk id="5" creationId="{1B07C49E-AFFC-EC46-8930-E4D428F5F943}"/>
          </ac:spMkLst>
        </pc:spChg>
        <pc:picChg chg="del">
          <ac:chgData name="Kurtz, Todd" userId="66c4bf36-4c99-4c2b-bf3c-7f36077d231d" providerId="ADAL" clId="{4B58E49C-30B8-4145-AFA1-ED0F8E085625}" dt="2023-07-02T17:03:20.010" v="3312" actId="478"/>
          <ac:picMkLst>
            <pc:docMk/>
            <pc:sldMk cId="1264153687" sldId="336"/>
            <ac:picMk id="6" creationId="{02F2D204-88F4-F63A-0451-B0B51EBFCAEB}"/>
          </ac:picMkLst>
        </pc:picChg>
        <pc:picChg chg="add mod">
          <ac:chgData name="Kurtz, Todd" userId="66c4bf36-4c99-4c2b-bf3c-7f36077d231d" providerId="ADAL" clId="{4B58E49C-30B8-4145-AFA1-ED0F8E085625}" dt="2023-07-02T17:04:06.769" v="3371" actId="1076"/>
          <ac:picMkLst>
            <pc:docMk/>
            <pc:sldMk cId="1264153687" sldId="336"/>
            <ac:picMk id="7" creationId="{4BB343DF-4875-6E49-8DDF-E58FFC3E5265}"/>
          </ac:picMkLst>
        </pc:picChg>
      </pc:sldChg>
      <pc:sldChg chg="delSp modSp add mod">
        <pc:chgData name="Kurtz, Todd" userId="66c4bf36-4c99-4c2b-bf3c-7f36077d231d" providerId="ADAL" clId="{4B58E49C-30B8-4145-AFA1-ED0F8E085625}" dt="2023-07-02T17:06:43.583" v="3723"/>
        <pc:sldMkLst>
          <pc:docMk/>
          <pc:sldMk cId="3563970847" sldId="337"/>
        </pc:sldMkLst>
        <pc:spChg chg="mod">
          <ac:chgData name="Kurtz, Todd" userId="66c4bf36-4c99-4c2b-bf3c-7f36077d231d" providerId="ADAL" clId="{4B58E49C-30B8-4145-AFA1-ED0F8E085625}" dt="2023-07-02T17:06:43.583" v="3723"/>
          <ac:spMkLst>
            <pc:docMk/>
            <pc:sldMk cId="3563970847" sldId="337"/>
            <ac:spMk id="5" creationId="{1B07C49E-AFFC-EC46-8930-E4D428F5F943}"/>
          </ac:spMkLst>
        </pc:spChg>
        <pc:picChg chg="del">
          <ac:chgData name="Kurtz, Todd" userId="66c4bf36-4c99-4c2b-bf3c-7f36077d231d" providerId="ADAL" clId="{4B58E49C-30B8-4145-AFA1-ED0F8E085625}" dt="2023-07-02T17:04:16.628" v="3373" actId="478"/>
          <ac:picMkLst>
            <pc:docMk/>
            <pc:sldMk cId="3563970847" sldId="337"/>
            <ac:picMk id="7" creationId="{4BB343DF-4875-6E49-8DDF-E58FFC3E5265}"/>
          </ac:picMkLst>
        </pc:picChg>
      </pc:sldChg>
      <pc:sldChg chg="addSp delSp modSp add mod">
        <pc:chgData name="Kurtz, Todd" userId="66c4bf36-4c99-4c2b-bf3c-7f36077d231d" providerId="ADAL" clId="{4B58E49C-30B8-4145-AFA1-ED0F8E085625}" dt="2023-07-02T17:29:33.237" v="5139" actId="20577"/>
        <pc:sldMkLst>
          <pc:docMk/>
          <pc:sldMk cId="1933459935" sldId="338"/>
        </pc:sldMkLst>
        <pc:spChg chg="mod">
          <ac:chgData name="Kurtz, Todd" userId="66c4bf36-4c99-4c2b-bf3c-7f36077d231d" providerId="ADAL" clId="{4B58E49C-30B8-4145-AFA1-ED0F8E085625}" dt="2023-07-02T17:29:33.237" v="5139" actId="20577"/>
          <ac:spMkLst>
            <pc:docMk/>
            <pc:sldMk cId="1933459935" sldId="338"/>
            <ac:spMk id="8" creationId="{C7B9C153-C85C-3240-8E7E-523FBC004564}"/>
          </ac:spMkLst>
        </pc:spChg>
        <pc:picChg chg="add mod">
          <ac:chgData name="Kurtz, Todd" userId="66c4bf36-4c99-4c2b-bf3c-7f36077d231d" providerId="ADAL" clId="{4B58E49C-30B8-4145-AFA1-ED0F8E085625}" dt="2023-07-02T17:29:01.230" v="5122" actId="1076"/>
          <ac:picMkLst>
            <pc:docMk/>
            <pc:sldMk cId="1933459935" sldId="338"/>
            <ac:picMk id="3" creationId="{2E361660-65F4-4396-970D-ED0246EFC4E2}"/>
          </ac:picMkLst>
        </pc:picChg>
        <pc:picChg chg="del">
          <ac:chgData name="Kurtz, Todd" userId="66c4bf36-4c99-4c2b-bf3c-7f36077d231d" providerId="ADAL" clId="{4B58E49C-30B8-4145-AFA1-ED0F8E085625}" dt="2023-07-02T17:28:56.270" v="5119" actId="478"/>
          <ac:picMkLst>
            <pc:docMk/>
            <pc:sldMk cId="1933459935" sldId="338"/>
            <ac:picMk id="6" creationId="{E590EF26-68DB-8D2D-84BF-8AE77E73FAC9}"/>
          </ac:picMkLst>
        </pc:picChg>
      </pc:sldChg>
      <pc:sldChg chg="addSp delSp modSp add mod">
        <pc:chgData name="Kurtz, Todd" userId="66c4bf36-4c99-4c2b-bf3c-7f36077d231d" providerId="ADAL" clId="{4B58E49C-30B8-4145-AFA1-ED0F8E085625}" dt="2023-07-02T17:30:52.034" v="5168" actId="1076"/>
        <pc:sldMkLst>
          <pc:docMk/>
          <pc:sldMk cId="2504431939" sldId="339"/>
        </pc:sldMkLst>
        <pc:spChg chg="mod">
          <ac:chgData name="Kurtz, Todd" userId="66c4bf36-4c99-4c2b-bf3c-7f36077d231d" providerId="ADAL" clId="{4B58E49C-30B8-4145-AFA1-ED0F8E085625}" dt="2023-07-02T17:30:31.356" v="5165" actId="20577"/>
          <ac:spMkLst>
            <pc:docMk/>
            <pc:sldMk cId="2504431939" sldId="339"/>
            <ac:spMk id="8" creationId="{C7B9C153-C85C-3240-8E7E-523FBC004564}"/>
          </ac:spMkLst>
        </pc:spChg>
        <pc:picChg chg="del">
          <ac:chgData name="Kurtz, Todd" userId="66c4bf36-4c99-4c2b-bf3c-7f36077d231d" providerId="ADAL" clId="{4B58E49C-30B8-4145-AFA1-ED0F8E085625}" dt="2023-07-02T17:30:02.806" v="5147" actId="478"/>
          <ac:picMkLst>
            <pc:docMk/>
            <pc:sldMk cId="2504431939" sldId="339"/>
            <ac:picMk id="3" creationId="{2E361660-65F4-4396-970D-ED0246EFC4E2}"/>
          </ac:picMkLst>
        </pc:picChg>
        <pc:picChg chg="add mod">
          <ac:chgData name="Kurtz, Todd" userId="66c4bf36-4c99-4c2b-bf3c-7f36077d231d" providerId="ADAL" clId="{4B58E49C-30B8-4145-AFA1-ED0F8E085625}" dt="2023-07-02T17:30:52.034" v="5168" actId="1076"/>
          <ac:picMkLst>
            <pc:docMk/>
            <pc:sldMk cId="2504431939" sldId="339"/>
            <ac:picMk id="5" creationId="{FB3AA4F9-9FB3-4AE0-1DE7-510CEF653E74}"/>
          </ac:picMkLst>
        </pc:picChg>
      </pc:sldChg>
      <pc:sldChg chg="addSp delSp modSp add mod">
        <pc:chgData name="Kurtz, Todd" userId="66c4bf36-4c99-4c2b-bf3c-7f36077d231d" providerId="ADAL" clId="{4B58E49C-30B8-4145-AFA1-ED0F8E085625}" dt="2023-07-02T17:31:47.028" v="5204" actId="1076"/>
        <pc:sldMkLst>
          <pc:docMk/>
          <pc:sldMk cId="826911893" sldId="340"/>
        </pc:sldMkLst>
        <pc:spChg chg="mod">
          <ac:chgData name="Kurtz, Todd" userId="66c4bf36-4c99-4c2b-bf3c-7f36077d231d" providerId="ADAL" clId="{4B58E49C-30B8-4145-AFA1-ED0F8E085625}" dt="2023-07-02T17:31:27.719" v="5200" actId="20577"/>
          <ac:spMkLst>
            <pc:docMk/>
            <pc:sldMk cId="826911893" sldId="340"/>
            <ac:spMk id="8" creationId="{C7B9C153-C85C-3240-8E7E-523FBC004564}"/>
          </ac:spMkLst>
        </pc:spChg>
        <pc:picChg chg="add mod">
          <ac:chgData name="Kurtz, Todd" userId="66c4bf36-4c99-4c2b-bf3c-7f36077d231d" providerId="ADAL" clId="{4B58E49C-30B8-4145-AFA1-ED0F8E085625}" dt="2023-07-02T17:31:47.028" v="5204" actId="1076"/>
          <ac:picMkLst>
            <pc:docMk/>
            <pc:sldMk cId="826911893" sldId="340"/>
            <ac:picMk id="3" creationId="{002529D7-8BBC-826B-D1A7-0FC6EB58B83A}"/>
          </ac:picMkLst>
        </pc:picChg>
        <pc:picChg chg="del">
          <ac:chgData name="Kurtz, Todd" userId="66c4bf36-4c99-4c2b-bf3c-7f36077d231d" providerId="ADAL" clId="{4B58E49C-30B8-4145-AFA1-ED0F8E085625}" dt="2023-07-02T17:31:41.600" v="5201" actId="478"/>
          <ac:picMkLst>
            <pc:docMk/>
            <pc:sldMk cId="826911893" sldId="340"/>
            <ac:picMk id="5" creationId="{FB3AA4F9-9FB3-4AE0-1DE7-510CEF653E74}"/>
          </ac:picMkLst>
        </pc:picChg>
      </pc:sldChg>
      <pc:sldChg chg="addSp delSp modSp add mod">
        <pc:chgData name="Kurtz, Todd" userId="66c4bf36-4c99-4c2b-bf3c-7f36077d231d" providerId="ADAL" clId="{4B58E49C-30B8-4145-AFA1-ED0F8E085625}" dt="2023-07-02T17:34:02.319" v="5462" actId="20577"/>
        <pc:sldMkLst>
          <pc:docMk/>
          <pc:sldMk cId="1481682155" sldId="341"/>
        </pc:sldMkLst>
        <pc:spChg chg="add mod">
          <ac:chgData name="Kurtz, Todd" userId="66c4bf36-4c99-4c2b-bf3c-7f36077d231d" providerId="ADAL" clId="{4B58E49C-30B8-4145-AFA1-ED0F8E085625}" dt="2023-07-02T17:34:02.319" v="5462" actId="20577"/>
          <ac:spMkLst>
            <pc:docMk/>
            <pc:sldMk cId="1481682155" sldId="341"/>
            <ac:spMk id="2" creationId="{6B879098-8591-7F0A-0E8C-62359C810522}"/>
          </ac:spMkLst>
        </pc:spChg>
        <pc:spChg chg="del mod">
          <ac:chgData name="Kurtz, Todd" userId="66c4bf36-4c99-4c2b-bf3c-7f36077d231d" providerId="ADAL" clId="{4B58E49C-30B8-4145-AFA1-ED0F8E085625}" dt="2023-07-02T17:32:33.333" v="5208" actId="478"/>
          <ac:spMkLst>
            <pc:docMk/>
            <pc:sldMk cId="1481682155" sldId="341"/>
            <ac:spMk id="8" creationId="{C7B9C153-C85C-3240-8E7E-523FBC004564}"/>
          </ac:spMkLst>
        </pc:spChg>
        <pc:picChg chg="del">
          <ac:chgData name="Kurtz, Todd" userId="66c4bf36-4c99-4c2b-bf3c-7f36077d231d" providerId="ADAL" clId="{4B58E49C-30B8-4145-AFA1-ED0F8E085625}" dt="2023-07-02T17:32:29.479" v="5206" actId="478"/>
          <ac:picMkLst>
            <pc:docMk/>
            <pc:sldMk cId="1481682155" sldId="341"/>
            <ac:picMk id="3" creationId="{002529D7-8BBC-826B-D1A7-0FC6EB58B83A}"/>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Accuracy</c:v>
                </c:pt>
              </c:strCache>
            </c:strRef>
          </c:tx>
          <c:spPr>
            <a:solidFill>
              <a:schemeClr val="accent1"/>
            </a:solidFill>
            <a:ln>
              <a:noFill/>
            </a:ln>
            <a:effectLst/>
          </c:spPr>
          <c:invertIfNegative val="0"/>
          <c:cat>
            <c:strRef>
              <c:f>Sheet1!$A$2:$A$5</c:f>
              <c:strCache>
                <c:ptCount val="4"/>
                <c:pt idx="0">
                  <c:v>Logistic Regression</c:v>
                </c:pt>
                <c:pt idx="1">
                  <c:v>SVM</c:v>
                </c:pt>
                <c:pt idx="2">
                  <c:v>Decision Tree</c:v>
                </c:pt>
                <c:pt idx="3">
                  <c:v>KNN</c:v>
                </c:pt>
              </c:strCache>
            </c:strRef>
          </c:cat>
          <c:val>
            <c:numRef>
              <c:f>Sheet1!$B$2:$B$5</c:f>
              <c:numCache>
                <c:formatCode>General</c:formatCode>
                <c:ptCount val="4"/>
                <c:pt idx="0">
                  <c:v>0.84640000000000004</c:v>
                </c:pt>
                <c:pt idx="1">
                  <c:v>0.84819999999999995</c:v>
                </c:pt>
                <c:pt idx="2">
                  <c:v>0.875</c:v>
                </c:pt>
                <c:pt idx="3">
                  <c:v>0.84799999999999998</c:v>
                </c:pt>
              </c:numCache>
            </c:numRef>
          </c:val>
          <c:extLst>
            <c:ext xmlns:c16="http://schemas.microsoft.com/office/drawing/2014/chart" uri="{C3380CC4-5D6E-409C-BE32-E72D297353CC}">
              <c16:uniqueId val="{00000000-6F63-4F49-92F5-95B6C58F1835}"/>
            </c:ext>
          </c:extLst>
        </c:ser>
        <c:dLbls>
          <c:showLegendKey val="0"/>
          <c:showVal val="0"/>
          <c:showCatName val="0"/>
          <c:showSerName val="0"/>
          <c:showPercent val="0"/>
          <c:showBubbleSize val="0"/>
        </c:dLbls>
        <c:gapWidth val="219"/>
        <c:overlap val="-27"/>
        <c:axId val="819312544"/>
        <c:axId val="1963459120"/>
      </c:barChart>
      <c:catAx>
        <c:axId val="8193125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63459120"/>
        <c:crosses val="autoZero"/>
        <c:auto val="1"/>
        <c:lblAlgn val="ctr"/>
        <c:lblOffset val="100"/>
        <c:noMultiLvlLbl val="0"/>
      </c:catAx>
      <c:valAx>
        <c:axId val="19634591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193125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732138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437367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629814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25</a:t>
            </a:fld>
            <a:endParaRPr lang="en-US"/>
          </a:p>
        </p:txBody>
      </p:sp>
    </p:spTree>
    <p:extLst>
      <p:ext uri="{BB962C8B-B14F-4D97-AF65-F5344CB8AC3E}">
        <p14:creationId xmlns:p14="http://schemas.microsoft.com/office/powerpoint/2010/main" val="35572940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berringer/Applied-Data-Science-Capstone/blob/main/02%20Capstone%20Lab%202%20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berringer/Applied-Data-Science-Capstone/blob/main/04%20Capsone%20Lab%204%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berringer/Applied-Data-Science-Capstone/blob/main/04%20Capsone%20Lab%204%20EDA%20with%20Visualiza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berringer/Applied-Data-Science-Capstone/blob/main/03%20Capsone%20Lab%203%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berringer/Applied-Data-Science-Capstone/blob/main/03%20Capsone%20Lab%203%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berringer/Applied-Data-Science-Capstone/blob/main/03%20Capsone%20Lab%203%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berringer/Applied-Data-Science-Capstone/blob/main/03%20Capsone%20Lab%203%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berringer/Applied-Data-Science-Capstone/blob/main/03%20Capsone%20Lab%203%20Complete%20the%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berringer/Applied-Data-Science-Capstone/blob/main/05%20Capsone%20Lab%205%20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berringer/Applied-Data-Science-Capstone/blob/main/06%20Captstone%20Lab%206%20Build%20and%20Interactive%20Dashboard%20with%20Ploty%20Dash.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github.com/mberringer/Applied-Data-Science-Capstone/blob/main/07%20Capsone%20Lab%207%20Complete%20the%20Machine%20Learning%20Prediction%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berringer/Applied-Data-Science-Capstone/blob/main/01%20Capstone%20Lab%201%20Collecting%20the%20Dat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berringer/Applied-Data-Science-Capstone/blob/main/01a%20Capstone%20Lab%201a%20Complete%20the%20Data%20Collection%20with%20Web%20Scraping%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Todd Kurtz</a:t>
            </a:r>
          </a:p>
          <a:p>
            <a:r>
              <a:rPr lang="en-US" dirty="0">
                <a:solidFill>
                  <a:schemeClr val="bg2"/>
                </a:solidFill>
                <a:latin typeface="Abadi" panose="020B0604020104020204" pitchFamily="34" charset="0"/>
                <a:ea typeface="SF Pro" pitchFamily="2" charset="0"/>
                <a:cs typeface="SF Pro" pitchFamily="2" charset="0"/>
              </a:rPr>
              <a:t>July 2,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The object is to determine if the booster successfully landed or if it failed</a:t>
            </a:r>
          </a:p>
          <a:p>
            <a:r>
              <a:rPr lang="en-US" sz="2200" dirty="0">
                <a:solidFill>
                  <a:schemeClr val="accent3">
                    <a:lumMod val="25000"/>
                  </a:schemeClr>
                </a:solidFill>
                <a:latin typeface="Abadi" panose="020B0604020104020204" pitchFamily="34" charset="0"/>
              </a:rPr>
              <a:t>We performed exploratory Data analysis and determined training labels</a:t>
            </a:r>
          </a:p>
          <a:p>
            <a:r>
              <a:rPr lang="en-US" sz="2200" dirty="0">
                <a:solidFill>
                  <a:schemeClr val="accent3">
                    <a:lumMod val="25000"/>
                  </a:schemeClr>
                </a:solidFill>
                <a:latin typeface="Abadi" panose="020B0604020104020204" pitchFamily="34" charset="0"/>
              </a:rPr>
              <a:t>We first imported out data set from the prior steps</a:t>
            </a:r>
          </a:p>
          <a:p>
            <a:r>
              <a:rPr lang="en-US" sz="2200" dirty="0">
                <a:solidFill>
                  <a:schemeClr val="accent3">
                    <a:lumMod val="25000"/>
                  </a:schemeClr>
                </a:solidFill>
                <a:latin typeface="Abadi" panose="020B0604020104020204" pitchFamily="34" charset="0"/>
              </a:rPr>
              <a:t>We identified missing values for each attribute</a:t>
            </a:r>
          </a:p>
          <a:p>
            <a:r>
              <a:rPr lang="en-US" sz="2200" dirty="0">
                <a:solidFill>
                  <a:schemeClr val="accent3">
                    <a:lumMod val="25000"/>
                  </a:schemeClr>
                </a:solidFill>
                <a:latin typeface="Abadi" panose="020B0604020104020204" pitchFamily="34" charset="0"/>
              </a:rPr>
              <a:t>Calculated number of launches per site, the number of occurrences of each orbit, number and occurrence per orbit type and mission outcome</a:t>
            </a:r>
          </a:p>
          <a:p>
            <a:r>
              <a:rPr lang="en-US" sz="2200" dirty="0">
                <a:solidFill>
                  <a:schemeClr val="accent3">
                    <a:lumMod val="25000"/>
                  </a:schemeClr>
                </a:solidFill>
                <a:latin typeface="Abadi" panose="020B0604020104020204" pitchFamily="34" charset="0"/>
              </a:rPr>
              <a:t>Created the landing outcome label</a:t>
            </a:r>
          </a:p>
          <a:p>
            <a:r>
              <a:rPr lang="en-US" sz="1600" dirty="0">
                <a:hlinkClick r:id="rId3"/>
              </a:rPr>
              <a:t>Applied-Data-Science-Capstone/02 Capstone Lab 2 Data </a:t>
            </a:r>
            <a:r>
              <a:rPr lang="en-US" sz="1600" dirty="0" err="1">
                <a:hlinkClick r:id="rId3"/>
              </a:rPr>
              <a:t>Wrangling.ipynb</a:t>
            </a:r>
            <a:r>
              <a:rPr lang="en-US" sz="1600" dirty="0">
                <a:hlinkClick r:id="rId3"/>
              </a:rPr>
              <a:t> at main · </a:t>
            </a:r>
            <a:r>
              <a:rPr lang="en-US" sz="1600" dirty="0" err="1">
                <a:hlinkClick r:id="rId3"/>
              </a:rPr>
              <a:t>mberringer</a:t>
            </a:r>
            <a:r>
              <a:rPr lang="en-US" sz="1600" dirty="0">
                <a:hlinkClick r:id="rId3"/>
              </a:rPr>
              <a:t>/Applied-Data-Science-Capstone · GitHub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plotted scatter plots of Flight Number and Payload Mass to determine success rate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hlinkClick r:id="rId3"/>
              </a:rPr>
              <a:t>Applied-Data-Science-Capstone/04 </a:t>
            </a:r>
            <a:r>
              <a:rPr lang="en-US" sz="1600" dirty="0" err="1">
                <a:hlinkClick r:id="rId3"/>
              </a:rPr>
              <a:t>Capsone</a:t>
            </a:r>
            <a:r>
              <a:rPr lang="en-US" sz="1600" dirty="0">
                <a:hlinkClick r:id="rId3"/>
              </a:rPr>
              <a:t> Lab 4 EDA with Visualization </a:t>
            </a:r>
            <a:r>
              <a:rPr lang="en-US" sz="1600" dirty="0" err="1">
                <a:hlinkClick r:id="rId3"/>
              </a:rPr>
              <a:t>Lab.ipynb</a:t>
            </a:r>
            <a:r>
              <a:rPr lang="en-US" sz="1600" dirty="0">
                <a:hlinkClick r:id="rId3"/>
              </a:rPr>
              <a:t> at main · </a:t>
            </a:r>
            <a:r>
              <a:rPr lang="en-US" sz="1600" dirty="0" err="1">
                <a:hlinkClick r:id="rId3"/>
              </a:rPr>
              <a:t>mberringer</a:t>
            </a:r>
            <a:r>
              <a:rPr lang="en-US" sz="1600" dirty="0">
                <a:hlinkClick r:id="rId3"/>
              </a:rPr>
              <a:t>/Applied-Data-Science-Capstone · GitHub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96EE5761-66B5-A9CC-6EE8-AC538E500BD7}"/>
              </a:ext>
            </a:extLst>
          </p:cNvPr>
          <p:cNvPicPr>
            <a:picLocks noChangeAspect="1"/>
          </p:cNvPicPr>
          <p:nvPr/>
        </p:nvPicPr>
        <p:blipFill>
          <a:blip r:embed="rId4"/>
          <a:stretch>
            <a:fillRect/>
          </a:stretch>
        </p:blipFill>
        <p:spPr>
          <a:xfrm>
            <a:off x="932836" y="2759745"/>
            <a:ext cx="8802328" cy="177189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plotted bar charts to determine success rate of each orbit</a:t>
            </a: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hlinkClick r:id="rId3"/>
              </a:rPr>
              <a:t>Applied-Data-Science-Capstone/04 </a:t>
            </a:r>
            <a:r>
              <a:rPr lang="en-US" sz="1600" dirty="0" err="1">
                <a:hlinkClick r:id="rId3"/>
              </a:rPr>
              <a:t>Capsone</a:t>
            </a:r>
            <a:r>
              <a:rPr lang="en-US" sz="1600" dirty="0">
                <a:hlinkClick r:id="rId3"/>
              </a:rPr>
              <a:t> Lab 4 EDA with Visualization </a:t>
            </a:r>
            <a:r>
              <a:rPr lang="en-US" sz="1600" dirty="0" err="1">
                <a:hlinkClick r:id="rId3"/>
              </a:rPr>
              <a:t>Lab.ipynb</a:t>
            </a:r>
            <a:r>
              <a:rPr lang="en-US" sz="1600" dirty="0">
                <a:hlinkClick r:id="rId3"/>
              </a:rPr>
              <a:t> at main · </a:t>
            </a:r>
            <a:r>
              <a:rPr lang="en-US" sz="1600" dirty="0" err="1">
                <a:hlinkClick r:id="rId3"/>
              </a:rPr>
              <a:t>mberringer</a:t>
            </a:r>
            <a:r>
              <a:rPr lang="en-US" sz="1600" dirty="0">
                <a:hlinkClick r:id="rId3"/>
              </a:rPr>
              <a:t>/Applied-Data-Science-Capstone · GitHub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7" name="Picture 6">
            <a:extLst>
              <a:ext uri="{FF2B5EF4-FFF2-40B4-BE49-F238E27FC236}">
                <a16:creationId xmlns:a16="http://schemas.microsoft.com/office/drawing/2014/main" id="{E16A9441-3224-D481-254B-C958012239D3}"/>
              </a:ext>
            </a:extLst>
          </p:cNvPr>
          <p:cNvPicPr>
            <a:picLocks noChangeAspect="1"/>
          </p:cNvPicPr>
          <p:nvPr/>
        </p:nvPicPr>
        <p:blipFill>
          <a:blip r:embed="rId4"/>
          <a:stretch>
            <a:fillRect/>
          </a:stretch>
        </p:blipFill>
        <p:spPr>
          <a:xfrm>
            <a:off x="1190353" y="2519235"/>
            <a:ext cx="8449854" cy="1819529"/>
          </a:xfrm>
          <a:prstGeom prst="rect">
            <a:avLst/>
          </a:prstGeom>
        </p:spPr>
      </p:pic>
    </p:spTree>
    <p:extLst>
      <p:ext uri="{BB962C8B-B14F-4D97-AF65-F5344CB8AC3E}">
        <p14:creationId xmlns:p14="http://schemas.microsoft.com/office/powerpoint/2010/main" val="1323205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Names of unique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hlinkClick r:id="rId3"/>
              </a:rPr>
              <a:t>Applied-Data-Science-Capstone/03 </a:t>
            </a:r>
            <a:r>
              <a:rPr lang="en-US" sz="1600" dirty="0" err="1">
                <a:hlinkClick r:id="rId3"/>
              </a:rPr>
              <a:t>Capsone</a:t>
            </a:r>
            <a:r>
              <a:rPr lang="en-US" sz="1600" dirty="0">
                <a:hlinkClick r:id="rId3"/>
              </a:rPr>
              <a:t> Lab 3 Complete the EDA with </a:t>
            </a:r>
            <a:r>
              <a:rPr lang="en-US" sz="1600" dirty="0" err="1">
                <a:hlinkClick r:id="rId3"/>
              </a:rPr>
              <a:t>SQL.ipynb</a:t>
            </a:r>
            <a:r>
              <a:rPr lang="en-US" sz="1600" dirty="0">
                <a:hlinkClick r:id="rId3"/>
              </a:rPr>
              <a:t> at main · </a:t>
            </a:r>
            <a:r>
              <a:rPr lang="en-US" sz="1600" dirty="0" err="1">
                <a:hlinkClick r:id="rId3"/>
              </a:rPr>
              <a:t>mberringer</a:t>
            </a:r>
            <a:r>
              <a:rPr lang="en-US" sz="1600" dirty="0">
                <a:hlinkClick r:id="rId3"/>
              </a:rPr>
              <a:t>/Applied-Data-Science-Capstone · GitHub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77CB0FF8-A825-1B11-65F8-8E8706AAD8C3}"/>
              </a:ext>
            </a:extLst>
          </p:cNvPr>
          <p:cNvPicPr>
            <a:picLocks noChangeAspect="1"/>
          </p:cNvPicPr>
          <p:nvPr/>
        </p:nvPicPr>
        <p:blipFill>
          <a:blip r:embed="rId4"/>
          <a:stretch>
            <a:fillRect/>
          </a:stretch>
        </p:blipFill>
        <p:spPr>
          <a:xfrm>
            <a:off x="1121232" y="2261055"/>
            <a:ext cx="2553056" cy="2591162"/>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CCA launch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hlinkClick r:id="rId3"/>
              </a:rPr>
              <a:t>Applied-Data-Science-Capstone/03 </a:t>
            </a:r>
            <a:r>
              <a:rPr lang="en-US" sz="1600" dirty="0" err="1">
                <a:hlinkClick r:id="rId3"/>
              </a:rPr>
              <a:t>Capsone</a:t>
            </a:r>
            <a:r>
              <a:rPr lang="en-US" sz="1600" dirty="0">
                <a:hlinkClick r:id="rId3"/>
              </a:rPr>
              <a:t> Lab 3 Complete the EDA with </a:t>
            </a:r>
            <a:r>
              <a:rPr lang="en-US" sz="1600" dirty="0" err="1">
                <a:hlinkClick r:id="rId3"/>
              </a:rPr>
              <a:t>SQL.ipynb</a:t>
            </a:r>
            <a:r>
              <a:rPr lang="en-US" sz="1600" dirty="0">
                <a:hlinkClick r:id="rId3"/>
              </a:rPr>
              <a:t> at main · </a:t>
            </a:r>
            <a:r>
              <a:rPr lang="en-US" sz="1600" dirty="0" err="1">
                <a:hlinkClick r:id="rId3"/>
              </a:rPr>
              <a:t>mberringer</a:t>
            </a:r>
            <a:r>
              <a:rPr lang="en-US" sz="1600" dirty="0">
                <a:hlinkClick r:id="rId3"/>
              </a:rPr>
              <a:t>/Applied-Data-Science-Capstone · GitHub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7" name="Picture 6">
            <a:extLst>
              <a:ext uri="{FF2B5EF4-FFF2-40B4-BE49-F238E27FC236}">
                <a16:creationId xmlns:a16="http://schemas.microsoft.com/office/drawing/2014/main" id="{A5FE8AFC-A708-B1D7-149F-35EA8F26C1CB}"/>
              </a:ext>
            </a:extLst>
          </p:cNvPr>
          <p:cNvPicPr>
            <a:picLocks noChangeAspect="1"/>
          </p:cNvPicPr>
          <p:nvPr/>
        </p:nvPicPr>
        <p:blipFill>
          <a:blip r:embed="rId4"/>
          <a:stretch>
            <a:fillRect/>
          </a:stretch>
        </p:blipFill>
        <p:spPr>
          <a:xfrm>
            <a:off x="966624" y="2156559"/>
            <a:ext cx="2333951" cy="2638961"/>
          </a:xfrm>
          <a:prstGeom prst="rect">
            <a:avLst/>
          </a:prstGeom>
        </p:spPr>
      </p:pic>
    </p:spTree>
    <p:extLst>
      <p:ext uri="{BB962C8B-B14F-4D97-AF65-F5344CB8AC3E}">
        <p14:creationId xmlns:p14="http://schemas.microsoft.com/office/powerpoint/2010/main" val="3899496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Total payload mass for NASA boosters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hlinkClick r:id="rId3"/>
              </a:rPr>
              <a:t>Applied-Data-Science-Capstone/03 </a:t>
            </a:r>
            <a:r>
              <a:rPr lang="en-US" sz="1600" dirty="0" err="1">
                <a:hlinkClick r:id="rId3"/>
              </a:rPr>
              <a:t>Capsone</a:t>
            </a:r>
            <a:r>
              <a:rPr lang="en-US" sz="1600" dirty="0">
                <a:hlinkClick r:id="rId3"/>
              </a:rPr>
              <a:t> Lab 3 Complete the EDA with </a:t>
            </a:r>
            <a:r>
              <a:rPr lang="en-US" sz="1600" dirty="0" err="1">
                <a:hlinkClick r:id="rId3"/>
              </a:rPr>
              <a:t>SQL.ipynb</a:t>
            </a:r>
            <a:r>
              <a:rPr lang="en-US" sz="1600" dirty="0">
                <a:hlinkClick r:id="rId3"/>
              </a:rPr>
              <a:t> at main · </a:t>
            </a:r>
            <a:r>
              <a:rPr lang="en-US" sz="1600" dirty="0" err="1">
                <a:hlinkClick r:id="rId3"/>
              </a:rPr>
              <a:t>mberringer</a:t>
            </a:r>
            <a:r>
              <a:rPr lang="en-US" sz="1600" dirty="0">
                <a:hlinkClick r:id="rId3"/>
              </a:rPr>
              <a:t>/Applied-Data-Science-Capstone · GitHub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Picture 5">
            <a:extLst>
              <a:ext uri="{FF2B5EF4-FFF2-40B4-BE49-F238E27FC236}">
                <a16:creationId xmlns:a16="http://schemas.microsoft.com/office/drawing/2014/main" id="{02F2D204-88F4-F63A-0451-B0B51EBFCAEB}"/>
              </a:ext>
            </a:extLst>
          </p:cNvPr>
          <p:cNvPicPr>
            <a:picLocks noChangeAspect="1"/>
          </p:cNvPicPr>
          <p:nvPr/>
        </p:nvPicPr>
        <p:blipFill>
          <a:blip r:embed="rId4"/>
          <a:stretch>
            <a:fillRect/>
          </a:stretch>
        </p:blipFill>
        <p:spPr>
          <a:xfrm>
            <a:off x="1112275" y="2476367"/>
            <a:ext cx="3505689" cy="1905266"/>
          </a:xfrm>
          <a:prstGeom prst="rect">
            <a:avLst/>
          </a:prstGeom>
        </p:spPr>
      </p:pic>
    </p:spTree>
    <p:extLst>
      <p:ext uri="{BB962C8B-B14F-4D97-AF65-F5344CB8AC3E}">
        <p14:creationId xmlns:p14="http://schemas.microsoft.com/office/powerpoint/2010/main" val="1486770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Average payload mass for booster Falcon 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hlinkClick r:id="rId3"/>
              </a:rPr>
              <a:t>Applied-Data-Science-Capstone/03 </a:t>
            </a:r>
            <a:r>
              <a:rPr lang="en-US" sz="1600" dirty="0" err="1">
                <a:hlinkClick r:id="rId3"/>
              </a:rPr>
              <a:t>Capsone</a:t>
            </a:r>
            <a:r>
              <a:rPr lang="en-US" sz="1600" dirty="0">
                <a:hlinkClick r:id="rId3"/>
              </a:rPr>
              <a:t> Lab 3 Complete the EDA with </a:t>
            </a:r>
            <a:r>
              <a:rPr lang="en-US" sz="1600" dirty="0" err="1">
                <a:hlinkClick r:id="rId3"/>
              </a:rPr>
              <a:t>SQL.ipynb</a:t>
            </a:r>
            <a:r>
              <a:rPr lang="en-US" sz="1600" dirty="0">
                <a:hlinkClick r:id="rId3"/>
              </a:rPr>
              <a:t> at main · </a:t>
            </a:r>
            <a:r>
              <a:rPr lang="en-US" sz="1600" dirty="0" err="1">
                <a:hlinkClick r:id="rId3"/>
              </a:rPr>
              <a:t>mberringer</a:t>
            </a:r>
            <a:r>
              <a:rPr lang="en-US" sz="1600" dirty="0">
                <a:hlinkClick r:id="rId3"/>
              </a:rPr>
              <a:t>/Applied-Data-Science-Capstone · GitHub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7" name="Picture 6">
            <a:extLst>
              <a:ext uri="{FF2B5EF4-FFF2-40B4-BE49-F238E27FC236}">
                <a16:creationId xmlns:a16="http://schemas.microsoft.com/office/drawing/2014/main" id="{4BB343DF-4875-6E49-8DDF-E58FFC3E5265}"/>
              </a:ext>
            </a:extLst>
          </p:cNvPr>
          <p:cNvPicPr>
            <a:picLocks noChangeAspect="1"/>
          </p:cNvPicPr>
          <p:nvPr/>
        </p:nvPicPr>
        <p:blipFill>
          <a:blip r:embed="rId4"/>
          <a:stretch>
            <a:fillRect/>
          </a:stretch>
        </p:blipFill>
        <p:spPr>
          <a:xfrm>
            <a:off x="1056342" y="2247735"/>
            <a:ext cx="4267796" cy="2362530"/>
          </a:xfrm>
          <a:prstGeom prst="rect">
            <a:avLst/>
          </a:prstGeom>
        </p:spPr>
      </p:pic>
    </p:spTree>
    <p:extLst>
      <p:ext uri="{BB962C8B-B14F-4D97-AF65-F5344CB8AC3E}">
        <p14:creationId xmlns:p14="http://schemas.microsoft.com/office/powerpoint/2010/main" val="1264153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First successful landing outcome on the ground pad</a:t>
            </a:r>
          </a:p>
          <a:p>
            <a:pPr>
              <a:lnSpc>
                <a:spcPct val="100000"/>
              </a:lnSpc>
              <a:spcBef>
                <a:spcPts val="1400"/>
              </a:spcBef>
            </a:pPr>
            <a:r>
              <a:rPr lang="en-US" sz="2200" dirty="0">
                <a:solidFill>
                  <a:schemeClr val="accent3">
                    <a:lumMod val="25000"/>
                  </a:schemeClr>
                </a:solidFill>
                <a:latin typeface="Abadi"/>
              </a:rPr>
              <a:t>Name of boosters which have success in drone ship and have a payload mass between 4,000 and 6,000</a:t>
            </a:r>
          </a:p>
          <a:p>
            <a:pPr>
              <a:lnSpc>
                <a:spcPct val="100000"/>
              </a:lnSpc>
              <a:spcBef>
                <a:spcPts val="1400"/>
              </a:spcBef>
            </a:pPr>
            <a:r>
              <a:rPr lang="en-US" sz="2200" dirty="0">
                <a:solidFill>
                  <a:schemeClr val="accent3">
                    <a:lumMod val="25000"/>
                  </a:schemeClr>
                </a:solidFill>
                <a:latin typeface="Abadi"/>
              </a:rPr>
              <a:t>Total Number of successful and failure mission outcomes</a:t>
            </a:r>
          </a:p>
          <a:p>
            <a:pPr>
              <a:lnSpc>
                <a:spcPct val="100000"/>
              </a:lnSpc>
              <a:spcBef>
                <a:spcPts val="1400"/>
              </a:spcBef>
            </a:pPr>
            <a:r>
              <a:rPr lang="en-US" sz="2200" dirty="0">
                <a:solidFill>
                  <a:schemeClr val="accent3">
                    <a:lumMod val="25000"/>
                  </a:schemeClr>
                </a:solidFill>
                <a:latin typeface="Abadi"/>
              </a:rPr>
              <a:t>Booster version names that have carried the maximum payload mass</a:t>
            </a:r>
          </a:p>
          <a:p>
            <a:pPr>
              <a:lnSpc>
                <a:spcPct val="100000"/>
              </a:lnSpc>
              <a:spcBef>
                <a:spcPts val="1400"/>
              </a:spcBef>
            </a:pPr>
            <a:r>
              <a:rPr lang="en-US" sz="2200" dirty="0">
                <a:solidFill>
                  <a:schemeClr val="accent3">
                    <a:lumMod val="25000"/>
                  </a:schemeClr>
                </a:solidFill>
                <a:latin typeface="Abadi"/>
              </a:rPr>
              <a:t>Landing outcome rank between 6/4/2010 and 3/20/2017</a:t>
            </a:r>
          </a:p>
          <a:p>
            <a:pPr>
              <a:lnSpc>
                <a:spcPct val="100000"/>
              </a:lnSpc>
              <a:spcBef>
                <a:spcPts val="1400"/>
              </a:spcBef>
            </a:pPr>
            <a:r>
              <a:rPr lang="en-US" sz="2400" dirty="0">
                <a:hlinkClick r:id="rId3"/>
              </a:rPr>
              <a:t>Applied-Data-Science-Capstone/03 </a:t>
            </a:r>
            <a:r>
              <a:rPr lang="en-US" sz="2400" dirty="0" err="1">
                <a:hlinkClick r:id="rId3"/>
              </a:rPr>
              <a:t>Capsone</a:t>
            </a:r>
            <a:r>
              <a:rPr lang="en-US" sz="2400" dirty="0">
                <a:hlinkClick r:id="rId3"/>
              </a:rPr>
              <a:t> Lab 3 Complete the EDA with </a:t>
            </a:r>
            <a:r>
              <a:rPr lang="en-US" sz="2400" dirty="0" err="1">
                <a:hlinkClick r:id="rId3"/>
              </a:rPr>
              <a:t>SQL.ipynb</a:t>
            </a:r>
            <a:r>
              <a:rPr lang="en-US" sz="2400" dirty="0">
                <a:hlinkClick r:id="rId3"/>
              </a:rPr>
              <a:t> at main · </a:t>
            </a:r>
            <a:r>
              <a:rPr lang="en-US" sz="2400" dirty="0" err="1">
                <a:hlinkClick r:id="rId3"/>
              </a:rPr>
              <a:t>mberringer</a:t>
            </a:r>
            <a:r>
              <a:rPr lang="en-US" sz="2400" dirty="0">
                <a:hlinkClick r:id="rId3"/>
              </a:rPr>
              <a:t>/Applied-Data-Science-Capstone · GitHub</a:t>
            </a:r>
            <a:endParaRPr lang="en-US" sz="2400" dirty="0"/>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35639708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on a map and added the success rate for each site</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We used circles and labels to display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We used markers and lines to display the success rate of each site along with its proximity to other sites</a:t>
            </a:r>
          </a:p>
          <a:p>
            <a:pPr>
              <a:lnSpc>
                <a:spcPct val="100000"/>
              </a:lnSpc>
              <a:spcBef>
                <a:spcPts val="1400"/>
              </a:spcBef>
            </a:pPr>
            <a:r>
              <a:rPr lang="en-US" sz="1600" dirty="0">
                <a:hlinkClick r:id="rId3"/>
              </a:rPr>
              <a:t>Applied-Data-Science-Capstone/05 </a:t>
            </a:r>
            <a:r>
              <a:rPr lang="en-US" sz="1600" dirty="0" err="1">
                <a:hlinkClick r:id="rId3"/>
              </a:rPr>
              <a:t>Capsone</a:t>
            </a:r>
            <a:r>
              <a:rPr lang="en-US" sz="1600" dirty="0">
                <a:hlinkClick r:id="rId3"/>
              </a:rPr>
              <a:t> Lab 5 Interactive Visual Analytics with </a:t>
            </a:r>
            <a:r>
              <a:rPr lang="en-US" sz="1600" dirty="0" err="1">
                <a:hlinkClick r:id="rId3"/>
              </a:rPr>
              <a:t>Folium.ipynb</a:t>
            </a:r>
            <a:r>
              <a:rPr lang="en-US" sz="1600" dirty="0">
                <a:hlinkClick r:id="rId3"/>
              </a:rPr>
              <a:t> at main · </a:t>
            </a:r>
            <a:r>
              <a:rPr lang="en-US" sz="1600" dirty="0" err="1">
                <a:hlinkClick r:id="rId3"/>
              </a:rPr>
              <a:t>mberringer</a:t>
            </a:r>
            <a:r>
              <a:rPr lang="en-US" sz="1600" dirty="0">
                <a:hlinkClick r:id="rId3"/>
              </a:rPr>
              <a:t>/Applied-Data-Science-Capstone · GitHub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Dash functions were used to generate an interactive app to toggle input using dropdown menus and sliders</a:t>
            </a:r>
          </a:p>
          <a:p>
            <a:pPr>
              <a:lnSpc>
                <a:spcPct val="100000"/>
              </a:lnSpc>
              <a:spcBef>
                <a:spcPts val="1400"/>
              </a:spcBef>
            </a:pPr>
            <a:r>
              <a:rPr lang="en-US" sz="2200" dirty="0">
                <a:solidFill>
                  <a:schemeClr val="accent3">
                    <a:lumMod val="25000"/>
                  </a:schemeClr>
                </a:solidFill>
                <a:latin typeface="Abadi" panose="020B0604020104020204" pitchFamily="34" charset="0"/>
              </a:rPr>
              <a:t>Pie charts and scatterplots were used to show total launch success rate from each site and the correlation of payload mass to mission outcome per site</a:t>
            </a:r>
          </a:p>
          <a:p>
            <a:pPr>
              <a:lnSpc>
                <a:spcPct val="100000"/>
              </a:lnSpc>
              <a:spcBef>
                <a:spcPts val="1400"/>
              </a:spcBef>
            </a:pPr>
            <a:r>
              <a:rPr lang="en-US" sz="1600" dirty="0">
                <a:hlinkClick r:id="rId3"/>
              </a:rPr>
              <a:t>Applied-Data-Science-Capstone/06 </a:t>
            </a:r>
            <a:r>
              <a:rPr lang="en-US" sz="1600" dirty="0" err="1">
                <a:hlinkClick r:id="rId3"/>
              </a:rPr>
              <a:t>Captstone</a:t>
            </a:r>
            <a:r>
              <a:rPr lang="en-US" sz="1600" dirty="0">
                <a:hlinkClick r:id="rId3"/>
              </a:rPr>
              <a:t> Lab 6 Build and Interactive Dashboard with </a:t>
            </a:r>
            <a:r>
              <a:rPr lang="en-US" sz="1600" dirty="0" err="1">
                <a:hlinkClick r:id="rId3"/>
              </a:rPr>
              <a:t>Ploty</a:t>
            </a:r>
            <a:r>
              <a:rPr lang="en-US" sz="1600" dirty="0">
                <a:hlinkClick r:id="rId3"/>
              </a:rPr>
              <a:t> Dash.py at main · </a:t>
            </a:r>
            <a:r>
              <a:rPr lang="en-US" sz="1600" dirty="0" err="1">
                <a:hlinkClick r:id="rId3"/>
              </a:rPr>
              <a:t>mberringer</a:t>
            </a:r>
            <a:r>
              <a:rPr lang="en-US" sz="1600" dirty="0">
                <a:hlinkClick r:id="rId3"/>
              </a:rPr>
              <a:t>/Applied-Data-Science-Capstone · GitHub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77500" lnSpcReduction="2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library was used to create the machine learning models</a:t>
            </a:r>
          </a:p>
          <a:p>
            <a:pPr>
              <a:lnSpc>
                <a:spcPct val="100000"/>
              </a:lnSpc>
              <a:spcBef>
                <a:spcPts val="1400"/>
              </a:spcBef>
            </a:pPr>
            <a:r>
              <a:rPr lang="en-US" sz="2200" dirty="0">
                <a:solidFill>
                  <a:schemeClr val="accent3">
                    <a:lumMod val="25000"/>
                  </a:schemeClr>
                </a:solidFill>
                <a:latin typeface="Abadi" panose="020B0604020104020204" pitchFamily="34" charset="0"/>
              </a:rPr>
              <a:t>We plotted the confusion matrix for each of the models to determine effectiveness</a:t>
            </a:r>
          </a:p>
          <a:p>
            <a:pPr>
              <a:lnSpc>
                <a:spcPct val="100000"/>
              </a:lnSpc>
              <a:spcBef>
                <a:spcPts val="1400"/>
              </a:spcBef>
            </a:pPr>
            <a:r>
              <a:rPr lang="en-US" sz="2200" dirty="0">
                <a:solidFill>
                  <a:schemeClr val="accent3">
                    <a:lumMod val="25000"/>
                  </a:schemeClr>
                </a:solidFill>
                <a:latin typeface="Abadi" panose="020B0604020104020204" pitchFamily="34" charset="0"/>
              </a:rPr>
              <a:t>Data was first standardized then split into training and testing data sets</a:t>
            </a:r>
          </a:p>
          <a:p>
            <a:pPr>
              <a:lnSpc>
                <a:spcPct val="100000"/>
              </a:lnSpc>
              <a:spcBef>
                <a:spcPts val="1400"/>
              </a:spcBef>
            </a:pPr>
            <a:r>
              <a:rPr lang="en-US" sz="2200" dirty="0">
                <a:solidFill>
                  <a:schemeClr val="accent3">
                    <a:lumMod val="25000"/>
                  </a:schemeClr>
                </a:solidFill>
                <a:latin typeface="Abadi" panose="020B0604020104020204" pitchFamily="34" charset="0"/>
              </a:rPr>
              <a:t>Models created included:</a:t>
            </a:r>
          </a:p>
          <a:p>
            <a:pPr lvl="1">
              <a:lnSpc>
                <a:spcPct val="100000"/>
              </a:lnSpc>
              <a:spcBef>
                <a:spcPts val="1400"/>
              </a:spcBef>
            </a:pPr>
            <a:r>
              <a:rPr lang="en-US" sz="1800" dirty="0">
                <a:solidFill>
                  <a:schemeClr val="accent3">
                    <a:lumMod val="25000"/>
                  </a:schemeClr>
                </a:solidFill>
                <a:latin typeface="Abadi" panose="020B0604020104020204" pitchFamily="34" charset="0"/>
              </a:rPr>
              <a:t>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Support Vector machine (SVM)</a:t>
            </a:r>
          </a:p>
          <a:p>
            <a:pPr lvl="1">
              <a:lnSpc>
                <a:spcPct val="100000"/>
              </a:lnSpc>
              <a:spcBef>
                <a:spcPts val="1400"/>
              </a:spcBef>
            </a:pPr>
            <a:r>
              <a:rPr lang="en-US" sz="1800" dirty="0">
                <a:solidFill>
                  <a:schemeClr val="accent3">
                    <a:lumMod val="25000"/>
                  </a:schemeClr>
                </a:solidFill>
                <a:latin typeface="Abadi" panose="020B0604020104020204" pitchFamily="34" charset="0"/>
              </a:rPr>
              <a:t>Decision tree</a:t>
            </a:r>
          </a:p>
          <a:p>
            <a:pPr lvl="1">
              <a:lnSpc>
                <a:spcPct val="100000"/>
              </a:lnSpc>
              <a:spcBef>
                <a:spcPts val="1400"/>
              </a:spcBef>
            </a:pPr>
            <a:r>
              <a:rPr lang="en-US" sz="1800" dirty="0">
                <a:solidFill>
                  <a:schemeClr val="accent3">
                    <a:lumMod val="25000"/>
                  </a:schemeClr>
                </a:solidFill>
                <a:latin typeface="Abadi" panose="020B0604020104020204" pitchFamily="34" charset="0"/>
              </a:rPr>
              <a:t>K nearest neighbors (KNN)</a:t>
            </a:r>
          </a:p>
          <a:p>
            <a:pPr>
              <a:lnSpc>
                <a:spcPct val="100000"/>
              </a:lnSpc>
              <a:spcBef>
                <a:spcPts val="1400"/>
              </a:spcBef>
            </a:pPr>
            <a:r>
              <a:rPr lang="en-US" sz="2200" dirty="0">
                <a:solidFill>
                  <a:schemeClr val="accent3">
                    <a:lumMod val="25000"/>
                  </a:schemeClr>
                </a:solidFill>
                <a:latin typeface="Abadi" panose="020B0604020104020204" pitchFamily="34" charset="0"/>
              </a:rPr>
              <a:t>Models were fit on the training set and the best combination of parameters for each model was determined</a:t>
            </a:r>
          </a:p>
          <a:p>
            <a:pPr>
              <a:lnSpc>
                <a:spcPct val="100000"/>
              </a:lnSpc>
              <a:spcBef>
                <a:spcPts val="1400"/>
              </a:spcBef>
            </a:pPr>
            <a:r>
              <a:rPr lang="en-US" sz="2200" dirty="0">
                <a:solidFill>
                  <a:schemeClr val="accent3">
                    <a:lumMod val="25000"/>
                  </a:schemeClr>
                </a:solidFill>
                <a:latin typeface="Abadi" panose="020B0604020104020204" pitchFamily="34" charset="0"/>
              </a:rPr>
              <a:t>Model accuracy was based on the confusion matrix and accuracy scores</a:t>
            </a:r>
          </a:p>
          <a:p>
            <a:pPr>
              <a:lnSpc>
                <a:spcPct val="100000"/>
              </a:lnSpc>
              <a:spcBef>
                <a:spcPts val="1400"/>
              </a:spcBef>
            </a:pPr>
            <a:r>
              <a:rPr lang="en-US" sz="1600" dirty="0">
                <a:hlinkClick r:id="rId3"/>
              </a:rPr>
              <a:t>Applied-Data-Science-Capstone/07 </a:t>
            </a:r>
            <a:r>
              <a:rPr lang="en-US" sz="1600" dirty="0" err="1">
                <a:hlinkClick r:id="rId3"/>
              </a:rPr>
              <a:t>Capsone</a:t>
            </a:r>
            <a:r>
              <a:rPr lang="en-US" sz="1600" dirty="0">
                <a:hlinkClick r:id="rId3"/>
              </a:rPr>
              <a:t> Lab 7 Complete the Machine Learning Prediction </a:t>
            </a:r>
            <a:r>
              <a:rPr lang="en-US" sz="1600" dirty="0" err="1">
                <a:hlinkClick r:id="rId3"/>
              </a:rPr>
              <a:t>lab.ipynb</a:t>
            </a:r>
            <a:r>
              <a:rPr lang="en-US" sz="1600" dirty="0">
                <a:hlinkClick r:id="rId3"/>
              </a:rPr>
              <a:t> at main · </a:t>
            </a:r>
            <a:r>
              <a:rPr lang="en-US" sz="1600" dirty="0" err="1">
                <a:hlinkClick r:id="rId3"/>
              </a:rPr>
              <a:t>mberringer</a:t>
            </a:r>
            <a:r>
              <a:rPr lang="en-US" sz="1600" dirty="0">
                <a:hlinkClick r:id="rId3"/>
              </a:rPr>
              <a:t>/Applied-Data-Science-Capstone · GitHub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t>Logistic regression</a:t>
            </a:r>
          </a:p>
          <a:p>
            <a:pPr lvl="2"/>
            <a:r>
              <a:rPr lang="en-US" sz="1400" dirty="0"/>
              <a:t>Major problem with false positives</a:t>
            </a:r>
          </a:p>
          <a:p>
            <a:pPr lvl="2"/>
            <a:r>
              <a:rPr lang="en-US" sz="1400" dirty="0"/>
              <a:t>Accuracy: 0.848</a:t>
            </a:r>
          </a:p>
          <a:p>
            <a:pPr lvl="2"/>
            <a:endParaRPr lang="en-US" sz="1400" dirty="0"/>
          </a:p>
          <a:p>
            <a:pPr lvl="2"/>
            <a:endParaRPr lang="en-US" sz="1400" dirty="0"/>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a:extLst>
              <a:ext uri="{FF2B5EF4-FFF2-40B4-BE49-F238E27FC236}">
                <a16:creationId xmlns:a16="http://schemas.microsoft.com/office/drawing/2014/main" id="{E590EF26-68DB-8D2D-84BF-8AE77E73FAC9}"/>
              </a:ext>
            </a:extLst>
          </p:cNvPr>
          <p:cNvPicPr>
            <a:picLocks noChangeAspect="1"/>
          </p:cNvPicPr>
          <p:nvPr/>
        </p:nvPicPr>
        <p:blipFill>
          <a:blip r:embed="rId4"/>
          <a:stretch>
            <a:fillRect/>
          </a:stretch>
        </p:blipFill>
        <p:spPr>
          <a:xfrm>
            <a:off x="1274401" y="2618168"/>
            <a:ext cx="5172797" cy="3481059"/>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t>Support Vector Machine</a:t>
            </a:r>
          </a:p>
          <a:p>
            <a:pPr lvl="2"/>
            <a:r>
              <a:rPr lang="en-US" sz="1400" dirty="0"/>
              <a:t>Accuracy: 0.833</a:t>
            </a:r>
          </a:p>
          <a:p>
            <a:pPr lvl="2"/>
            <a:endParaRPr lang="en-US" sz="1400" dirty="0"/>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E361660-65F4-4396-970D-ED0246EFC4E2}"/>
              </a:ext>
            </a:extLst>
          </p:cNvPr>
          <p:cNvPicPr>
            <a:picLocks noChangeAspect="1"/>
          </p:cNvPicPr>
          <p:nvPr/>
        </p:nvPicPr>
        <p:blipFill>
          <a:blip r:embed="rId4"/>
          <a:stretch>
            <a:fillRect/>
          </a:stretch>
        </p:blipFill>
        <p:spPr>
          <a:xfrm>
            <a:off x="700304" y="2448560"/>
            <a:ext cx="5553850" cy="4121794"/>
          </a:xfrm>
          <a:prstGeom prst="rect">
            <a:avLst/>
          </a:prstGeom>
        </p:spPr>
      </p:pic>
    </p:spTree>
    <p:extLst>
      <p:ext uri="{BB962C8B-B14F-4D97-AF65-F5344CB8AC3E}">
        <p14:creationId xmlns:p14="http://schemas.microsoft.com/office/powerpoint/2010/main" val="1933459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t>Decision Tree</a:t>
            </a:r>
          </a:p>
          <a:p>
            <a:pPr lvl="2"/>
            <a:r>
              <a:rPr lang="en-US" sz="1400" dirty="0"/>
              <a:t>Accuracy: 0.875</a:t>
            </a:r>
          </a:p>
          <a:p>
            <a:pPr lvl="2"/>
            <a:endParaRPr lang="en-US" sz="1400" dirty="0"/>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5" name="Picture 4">
            <a:extLst>
              <a:ext uri="{FF2B5EF4-FFF2-40B4-BE49-F238E27FC236}">
                <a16:creationId xmlns:a16="http://schemas.microsoft.com/office/drawing/2014/main" id="{FB3AA4F9-9FB3-4AE0-1DE7-510CEF653E74}"/>
              </a:ext>
            </a:extLst>
          </p:cNvPr>
          <p:cNvPicPr>
            <a:picLocks noChangeAspect="1"/>
          </p:cNvPicPr>
          <p:nvPr/>
        </p:nvPicPr>
        <p:blipFill>
          <a:blip r:embed="rId4"/>
          <a:stretch>
            <a:fillRect/>
          </a:stretch>
        </p:blipFill>
        <p:spPr>
          <a:xfrm>
            <a:off x="589782" y="2459000"/>
            <a:ext cx="5506218" cy="3860350"/>
          </a:xfrm>
          <a:prstGeom prst="rect">
            <a:avLst/>
          </a:prstGeom>
        </p:spPr>
      </p:pic>
    </p:spTree>
    <p:extLst>
      <p:ext uri="{BB962C8B-B14F-4D97-AF65-F5344CB8AC3E}">
        <p14:creationId xmlns:p14="http://schemas.microsoft.com/office/powerpoint/2010/main" val="25044319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US" sz="1800" dirty="0"/>
              <a:t>K nearest neighbors (KNN)</a:t>
            </a:r>
          </a:p>
          <a:p>
            <a:pPr lvl="2"/>
            <a:r>
              <a:rPr lang="en-US" sz="1400" dirty="0"/>
              <a:t>Accuracy: 0.833</a:t>
            </a:r>
          </a:p>
          <a:p>
            <a:pPr lvl="2"/>
            <a:endParaRPr lang="en-US" sz="1400" dirty="0"/>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002529D7-8BBC-826B-D1A7-0FC6EB58B83A}"/>
              </a:ext>
            </a:extLst>
          </p:cNvPr>
          <p:cNvPicPr>
            <a:picLocks noChangeAspect="1"/>
          </p:cNvPicPr>
          <p:nvPr/>
        </p:nvPicPr>
        <p:blipFill>
          <a:blip r:embed="rId4"/>
          <a:stretch>
            <a:fillRect/>
          </a:stretch>
        </p:blipFill>
        <p:spPr>
          <a:xfrm>
            <a:off x="1189298" y="2571269"/>
            <a:ext cx="5363323" cy="3748081"/>
          </a:xfrm>
          <a:prstGeom prst="rect">
            <a:avLst/>
          </a:prstGeom>
        </p:spPr>
      </p:pic>
    </p:spTree>
    <p:extLst>
      <p:ext uri="{BB962C8B-B14F-4D97-AF65-F5344CB8AC3E}">
        <p14:creationId xmlns:p14="http://schemas.microsoft.com/office/powerpoint/2010/main" val="826911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6B879098-8591-7F0A-0E8C-62359C810522}"/>
              </a:ext>
            </a:extLst>
          </p:cNvPr>
          <p:cNvSpPr txBox="1"/>
          <p:nvPr/>
        </p:nvSpPr>
        <p:spPr>
          <a:xfrm>
            <a:off x="853440" y="1615440"/>
            <a:ext cx="1043217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Using each model </a:t>
            </a:r>
            <a:r>
              <a:rPr lang="en-US" dirty="0" err="1"/>
              <a:t>GridSearchCV</a:t>
            </a:r>
            <a:r>
              <a:rPr lang="en-US" dirty="0"/>
              <a:t>, the best scores are used to rank each model</a:t>
            </a:r>
          </a:p>
          <a:p>
            <a:pPr marL="285750" indent="-285750">
              <a:buFont typeface="Arial" panose="020B0604020202020204" pitchFamily="34" charset="0"/>
              <a:buChar char="•"/>
            </a:pPr>
            <a:r>
              <a:rPr lang="en-US" dirty="0"/>
              <a:t>The models are ranked in order below, best to worst</a:t>
            </a:r>
          </a:p>
          <a:p>
            <a:pPr marL="742950" lvl="1" indent="-285750">
              <a:buFont typeface="Arial" panose="020B0604020202020204" pitchFamily="34" charset="0"/>
              <a:buChar char="•"/>
            </a:pPr>
            <a:r>
              <a:rPr lang="en-US" dirty="0"/>
              <a:t>Decision Tree</a:t>
            </a:r>
          </a:p>
          <a:p>
            <a:pPr marL="742950" lvl="1" indent="-285750">
              <a:buFont typeface="Arial" panose="020B0604020202020204" pitchFamily="34" charset="0"/>
              <a:buChar char="•"/>
            </a:pPr>
            <a:r>
              <a:rPr lang="en-US" dirty="0"/>
              <a:t>K nearest neighbors</a:t>
            </a:r>
          </a:p>
          <a:p>
            <a:pPr marL="742950" lvl="1" indent="-285750">
              <a:buFont typeface="Arial" panose="020B0604020202020204" pitchFamily="34" charset="0"/>
              <a:buChar char="•"/>
            </a:pPr>
            <a:r>
              <a:rPr lang="en-US" dirty="0"/>
              <a:t>Support Vector machine</a:t>
            </a:r>
          </a:p>
          <a:p>
            <a:pPr marL="742950" lvl="1" indent="-285750">
              <a:buFont typeface="Arial" panose="020B0604020202020204" pitchFamily="34" charset="0"/>
              <a:buChar char="•"/>
            </a:pPr>
            <a:r>
              <a:rPr lang="en-US" dirty="0"/>
              <a:t>Logistic regression</a:t>
            </a:r>
          </a:p>
        </p:txBody>
      </p:sp>
    </p:spTree>
    <p:extLst>
      <p:ext uri="{BB962C8B-B14F-4D97-AF65-F5344CB8AC3E}">
        <p14:creationId xmlns:p14="http://schemas.microsoft.com/office/powerpoint/2010/main" val="1481682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859667" cy="4261950"/>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Flight Number vs.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E7CC556C-D6A2-7B28-8ED7-ADDC18A814C2}"/>
              </a:ext>
            </a:extLst>
          </p:cNvPr>
          <p:cNvPicPr>
            <a:picLocks noChangeAspect="1"/>
          </p:cNvPicPr>
          <p:nvPr/>
        </p:nvPicPr>
        <p:blipFill>
          <a:blip r:embed="rId3"/>
          <a:stretch>
            <a:fillRect/>
          </a:stretch>
        </p:blipFill>
        <p:spPr>
          <a:xfrm>
            <a:off x="1642441" y="2500183"/>
            <a:ext cx="8907118" cy="185763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994878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scatter plot of Payload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07BAACC6-4D0D-190A-013B-81235D0744F9}"/>
              </a:ext>
            </a:extLst>
          </p:cNvPr>
          <p:cNvPicPr>
            <a:picLocks noChangeAspect="1"/>
          </p:cNvPicPr>
          <p:nvPr/>
        </p:nvPicPr>
        <p:blipFill>
          <a:blip r:embed="rId3"/>
          <a:stretch>
            <a:fillRect/>
          </a:stretch>
        </p:blipFill>
        <p:spPr>
          <a:xfrm>
            <a:off x="646761" y="2846890"/>
            <a:ext cx="8907118" cy="189574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82114"/>
            <a:ext cx="1113750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Show the screenshot of the scatter plot with explanations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1BFC4424-B78C-10BC-B878-A53A7046C2E4}"/>
              </a:ext>
            </a:extLst>
          </p:cNvPr>
          <p:cNvPicPr>
            <a:picLocks noChangeAspect="1"/>
          </p:cNvPicPr>
          <p:nvPr/>
        </p:nvPicPr>
        <p:blipFill>
          <a:blip r:embed="rId3"/>
          <a:stretch>
            <a:fillRect/>
          </a:stretch>
        </p:blipFill>
        <p:spPr>
          <a:xfrm>
            <a:off x="1072868" y="2620202"/>
            <a:ext cx="8583223" cy="1800476"/>
          </a:xfrm>
          <a:prstGeom prst="rect">
            <a:avLst/>
          </a:prstGeom>
        </p:spPr>
      </p:pic>
      <p:pic>
        <p:nvPicPr>
          <p:cNvPr id="8" name="Picture 7">
            <a:extLst>
              <a:ext uri="{FF2B5EF4-FFF2-40B4-BE49-F238E27FC236}">
                <a16:creationId xmlns:a16="http://schemas.microsoft.com/office/drawing/2014/main" id="{AE9C7C61-C9A3-3688-A8D5-2BC0CB51085A}"/>
              </a:ext>
            </a:extLst>
          </p:cNvPr>
          <p:cNvPicPr>
            <a:picLocks noChangeAspect="1"/>
          </p:cNvPicPr>
          <p:nvPr/>
        </p:nvPicPr>
        <p:blipFill>
          <a:blip r:embed="rId4"/>
          <a:stretch>
            <a:fillRect/>
          </a:stretch>
        </p:blipFill>
        <p:spPr>
          <a:xfrm>
            <a:off x="1166251" y="5020628"/>
            <a:ext cx="8792802" cy="150794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996772"/>
            <a:ext cx="9749737" cy="402880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800" dirty="0">
                <a:solidFill>
                  <a:schemeClr val="accent3">
                    <a:lumMod val="25000"/>
                  </a:schemeClr>
                </a:solidFill>
                <a:latin typeface="Abadi" panose="020B0604020104020204" pitchFamily="34" charset="0"/>
              </a:rPr>
              <a:t>This capstone will try to predict if Space X Falcon 9 first stage will land successfully using machine learning and Data Collection, Data Wrangling and Formatting </a:t>
            </a:r>
          </a:p>
          <a:p>
            <a:pPr>
              <a:lnSpc>
                <a:spcPct val="100000"/>
              </a:lnSpc>
              <a:spcBef>
                <a:spcPts val="1400"/>
              </a:spcBef>
            </a:pPr>
            <a:r>
              <a:rPr lang="en-US" sz="1800" dirty="0">
                <a:solidFill>
                  <a:schemeClr val="accent3">
                    <a:lumMod val="25000"/>
                  </a:schemeClr>
                </a:solidFill>
                <a:latin typeface="Abadi" panose="020B0604020104020204" pitchFamily="34" charset="0"/>
              </a:rPr>
              <a:t>The process for the project used the following steps:</a:t>
            </a:r>
          </a:p>
          <a:p>
            <a:pPr lvl="1">
              <a:lnSpc>
                <a:spcPct val="100000"/>
              </a:lnSpc>
              <a:spcBef>
                <a:spcPts val="1400"/>
              </a:spcBef>
            </a:pPr>
            <a:r>
              <a:rPr lang="en-US" sz="14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4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400" dirty="0">
                <a:solidFill>
                  <a:schemeClr val="accent3">
                    <a:lumMod val="25000"/>
                  </a:schemeClr>
                </a:solidFill>
                <a:latin typeface="Abadi" panose="020B0604020104020204" pitchFamily="34" charset="0"/>
              </a:rPr>
              <a:t>Visualization</a:t>
            </a:r>
          </a:p>
          <a:p>
            <a:pPr lvl="1">
              <a:lnSpc>
                <a:spcPct val="100000"/>
              </a:lnSpc>
              <a:spcBef>
                <a:spcPts val="1400"/>
              </a:spcBef>
            </a:pPr>
            <a:r>
              <a:rPr lang="en-US" sz="14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1800" dirty="0">
                <a:solidFill>
                  <a:schemeClr val="accent3">
                    <a:lumMod val="25000"/>
                  </a:schemeClr>
                </a:solidFill>
                <a:latin typeface="Abadi" panose="020B0604020104020204" pitchFamily="34" charset="0"/>
              </a:rPr>
              <a:t>Based on different aspects of the rocket launch, we will try and determine whether the outcome will be a success or failure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2272AD54-F182-28CA-E3A4-4BBEA2B45928}"/>
              </a:ext>
            </a:extLst>
          </p:cNvPr>
          <p:cNvPicPr>
            <a:picLocks noChangeAspect="1"/>
          </p:cNvPicPr>
          <p:nvPr/>
        </p:nvPicPr>
        <p:blipFill>
          <a:blip r:embed="rId3"/>
          <a:stretch>
            <a:fillRect/>
          </a:stretch>
        </p:blipFill>
        <p:spPr>
          <a:xfrm>
            <a:off x="1059519" y="2938375"/>
            <a:ext cx="8792802" cy="2010056"/>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18246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3C108EC-8140-4263-11E7-DE86EEE5EB73}"/>
              </a:ext>
            </a:extLst>
          </p:cNvPr>
          <p:cNvPicPr>
            <a:picLocks noChangeAspect="1"/>
          </p:cNvPicPr>
          <p:nvPr/>
        </p:nvPicPr>
        <p:blipFill>
          <a:blip r:embed="rId3"/>
          <a:stretch>
            <a:fillRect/>
          </a:stretch>
        </p:blipFill>
        <p:spPr>
          <a:xfrm>
            <a:off x="608983" y="2829432"/>
            <a:ext cx="8840434" cy="182905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515599" cy="3811588"/>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68DB71A-141F-A7C9-71CB-7FBEE82E4070}"/>
              </a:ext>
            </a:extLst>
          </p:cNvPr>
          <p:cNvPicPr>
            <a:picLocks noChangeAspect="1"/>
          </p:cNvPicPr>
          <p:nvPr/>
        </p:nvPicPr>
        <p:blipFill>
          <a:blip r:embed="rId3"/>
          <a:stretch>
            <a:fillRect/>
          </a:stretch>
        </p:blipFill>
        <p:spPr>
          <a:xfrm>
            <a:off x="1036550" y="2483311"/>
            <a:ext cx="7678222" cy="394390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A19EAFB-B0B3-711B-30BA-A93205879D30}"/>
              </a:ext>
            </a:extLst>
          </p:cNvPr>
          <p:cNvPicPr>
            <a:picLocks noChangeAspect="1"/>
          </p:cNvPicPr>
          <p:nvPr/>
        </p:nvPicPr>
        <p:blipFill>
          <a:blip r:embed="rId3"/>
          <a:stretch>
            <a:fillRect/>
          </a:stretch>
        </p:blipFill>
        <p:spPr>
          <a:xfrm>
            <a:off x="1844471" y="2486607"/>
            <a:ext cx="2915057" cy="302937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D98676C5-47AE-9DA0-6156-0BB3A6C18E20}"/>
              </a:ext>
            </a:extLst>
          </p:cNvPr>
          <p:cNvPicPr>
            <a:picLocks noChangeAspect="1"/>
          </p:cNvPicPr>
          <p:nvPr/>
        </p:nvPicPr>
        <p:blipFill>
          <a:blip r:embed="rId3"/>
          <a:stretch>
            <a:fillRect/>
          </a:stretch>
        </p:blipFill>
        <p:spPr>
          <a:xfrm>
            <a:off x="1417424" y="2386515"/>
            <a:ext cx="3057952" cy="363905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1479497-AFC6-F678-BBE8-98F6BB372BA4}"/>
              </a:ext>
            </a:extLst>
          </p:cNvPr>
          <p:cNvPicPr>
            <a:picLocks noChangeAspect="1"/>
          </p:cNvPicPr>
          <p:nvPr/>
        </p:nvPicPr>
        <p:blipFill>
          <a:blip r:embed="rId3"/>
          <a:stretch>
            <a:fillRect/>
          </a:stretch>
        </p:blipFill>
        <p:spPr>
          <a:xfrm>
            <a:off x="1035958" y="2652561"/>
            <a:ext cx="5182323" cy="216247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D85DCF4E-0892-E85E-B731-AC239998F86C}"/>
              </a:ext>
            </a:extLst>
          </p:cNvPr>
          <p:cNvPicPr>
            <a:picLocks noChangeAspect="1"/>
          </p:cNvPicPr>
          <p:nvPr/>
        </p:nvPicPr>
        <p:blipFill>
          <a:blip r:embed="rId3"/>
          <a:stretch>
            <a:fillRect/>
          </a:stretch>
        </p:blipFill>
        <p:spPr>
          <a:xfrm>
            <a:off x="1244619" y="2638906"/>
            <a:ext cx="4277322" cy="221010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8" name="Picture 7">
            <a:extLst>
              <a:ext uri="{FF2B5EF4-FFF2-40B4-BE49-F238E27FC236}">
                <a16:creationId xmlns:a16="http://schemas.microsoft.com/office/drawing/2014/main" id="{1ADD0462-62D1-5B10-E622-CF37782B19A3}"/>
              </a:ext>
            </a:extLst>
          </p:cNvPr>
          <p:cNvPicPr>
            <a:picLocks noChangeAspect="1"/>
          </p:cNvPicPr>
          <p:nvPr/>
        </p:nvPicPr>
        <p:blipFill>
          <a:blip r:embed="rId3"/>
          <a:stretch>
            <a:fillRect/>
          </a:stretch>
        </p:blipFill>
        <p:spPr>
          <a:xfrm>
            <a:off x="1275341" y="2643792"/>
            <a:ext cx="5353797" cy="271500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837145CF-4042-AB58-F5A1-500D916B9711}"/>
              </a:ext>
            </a:extLst>
          </p:cNvPr>
          <p:cNvPicPr>
            <a:picLocks noChangeAspect="1"/>
          </p:cNvPicPr>
          <p:nvPr/>
        </p:nvPicPr>
        <p:blipFill>
          <a:blip r:embed="rId3"/>
          <a:stretch>
            <a:fillRect/>
          </a:stretch>
        </p:blipFill>
        <p:spPr>
          <a:xfrm>
            <a:off x="1117987" y="2599142"/>
            <a:ext cx="8106906" cy="330563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7A0695F0-1857-7C8B-2BC6-F6EBA95B7453}"/>
              </a:ext>
            </a:extLst>
          </p:cNvPr>
          <p:cNvPicPr>
            <a:picLocks noChangeAspect="1"/>
          </p:cNvPicPr>
          <p:nvPr/>
        </p:nvPicPr>
        <p:blipFill>
          <a:blip r:embed="rId3"/>
          <a:stretch>
            <a:fillRect/>
          </a:stretch>
        </p:blipFill>
        <p:spPr>
          <a:xfrm>
            <a:off x="1869712" y="2519884"/>
            <a:ext cx="5201376" cy="350568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820363"/>
            <a:ext cx="10176664" cy="189842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At a cost of 62 million dollars per launch, Space X provides a substantial savings over its competitors.  The savings is achieved mostly by reusing  the first stage of the rocket.  By predicting if the first stage will land, we can therefore determine the cost of each launch. </a:t>
            </a:r>
          </a:p>
          <a:p>
            <a:pPr>
              <a:spcBef>
                <a:spcPts val="1400"/>
              </a:spcBef>
            </a:pPr>
            <a:r>
              <a:rPr lang="en-US" sz="2200" dirty="0">
                <a:solidFill>
                  <a:schemeClr val="accent3">
                    <a:lumMod val="25000"/>
                  </a:schemeClr>
                </a:solidFill>
                <a:latin typeface="Abadi" panose="020B0604020104020204" pitchFamily="34" charset="0"/>
              </a:rPr>
              <a:t>We are hoping to solve the main problem of determining if the first stage of the rocket will land successfully.  Given a set of features, is the outcome predictable?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B705E51-07C4-EB2C-1973-8B8B54E82655}"/>
              </a:ext>
            </a:extLst>
          </p:cNvPr>
          <p:cNvPicPr>
            <a:picLocks noChangeAspect="1"/>
          </p:cNvPicPr>
          <p:nvPr/>
        </p:nvPicPr>
        <p:blipFill>
          <a:blip r:embed="rId3"/>
          <a:stretch>
            <a:fillRect/>
          </a:stretch>
        </p:blipFill>
        <p:spPr>
          <a:xfrm>
            <a:off x="1106011" y="2292156"/>
            <a:ext cx="6830378" cy="393423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2A3BBD68-61E6-C12A-F720-70BB278AA608}"/>
              </a:ext>
            </a:extLst>
          </p:cNvPr>
          <p:cNvPicPr>
            <a:picLocks noChangeAspect="1"/>
          </p:cNvPicPr>
          <p:nvPr/>
        </p:nvPicPr>
        <p:blipFill>
          <a:blip r:embed="rId3"/>
          <a:stretch>
            <a:fillRect/>
          </a:stretch>
        </p:blipFill>
        <p:spPr>
          <a:xfrm>
            <a:off x="2560001" y="3065474"/>
            <a:ext cx="4572638" cy="3361737"/>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marL="0" indent="0">
              <a:buNone/>
            </a:pP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a:t>
            </a:r>
          </a:p>
        </p:txBody>
      </p:sp>
      <p:pic>
        <p:nvPicPr>
          <p:cNvPr id="6" name="Picture 5">
            <a:extLst>
              <a:ext uri="{FF2B5EF4-FFF2-40B4-BE49-F238E27FC236}">
                <a16:creationId xmlns:a16="http://schemas.microsoft.com/office/drawing/2014/main" id="{97521692-CDF0-829D-5F52-FAABF2666574}"/>
              </a:ext>
            </a:extLst>
          </p:cNvPr>
          <p:cNvPicPr>
            <a:picLocks noChangeAspect="1"/>
          </p:cNvPicPr>
          <p:nvPr/>
        </p:nvPicPr>
        <p:blipFill>
          <a:blip r:embed="rId3"/>
          <a:stretch>
            <a:fillRect/>
          </a:stretch>
        </p:blipFill>
        <p:spPr>
          <a:xfrm>
            <a:off x="1469193" y="1825625"/>
            <a:ext cx="7363853" cy="381053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spcBef>
                <a:spcPts val="1400"/>
              </a:spcBef>
              <a:buNone/>
            </a:pPr>
            <a:r>
              <a:rPr lang="en-US" dirty="0">
                <a:solidFill>
                  <a:schemeClr val="accent3">
                    <a:lumMod val="25000"/>
                  </a:schemeClr>
                </a:solidFill>
              </a:rPr>
              <a:t>Successful launch's per site</a:t>
            </a:r>
          </a:p>
          <a:p>
            <a:pPr lvl="1">
              <a:spcBef>
                <a:spcPts val="1400"/>
              </a:spcBef>
            </a:pPr>
            <a:r>
              <a:rPr lang="en-US" dirty="0">
                <a:solidFill>
                  <a:schemeClr val="accent3">
                    <a:lumMod val="25000"/>
                  </a:schemeClr>
                </a:solidFill>
              </a:rPr>
              <a:t>Zooming in shows green or red with green indicating a success and red indicating a failure</a:t>
            </a:r>
          </a:p>
          <a:p>
            <a:pPr lvl="1">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for each launch site</a:t>
            </a:r>
          </a:p>
        </p:txBody>
      </p:sp>
      <p:pic>
        <p:nvPicPr>
          <p:cNvPr id="4" name="Picture 3">
            <a:extLst>
              <a:ext uri="{FF2B5EF4-FFF2-40B4-BE49-F238E27FC236}">
                <a16:creationId xmlns:a16="http://schemas.microsoft.com/office/drawing/2014/main" id="{7AB14C31-DEA9-1297-B142-A68B8116E401}"/>
              </a:ext>
            </a:extLst>
          </p:cNvPr>
          <p:cNvPicPr>
            <a:picLocks noChangeAspect="1"/>
          </p:cNvPicPr>
          <p:nvPr/>
        </p:nvPicPr>
        <p:blipFill>
          <a:blip r:embed="rId3"/>
          <a:stretch>
            <a:fillRect/>
          </a:stretch>
        </p:blipFill>
        <p:spPr>
          <a:xfrm>
            <a:off x="1320374" y="3609253"/>
            <a:ext cx="7274986" cy="2954107"/>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distance between a launch site and the proximity including the nearest city, highway or railway.</a:t>
            </a:r>
          </a:p>
          <a:p>
            <a:pPr>
              <a:lnSpc>
                <a:spcPct val="100000"/>
              </a:lnSpc>
              <a:spcBef>
                <a:spcPts val="1400"/>
              </a:spcBef>
            </a:pPr>
            <a:r>
              <a:rPr lang="en-US" sz="2200" dirty="0">
                <a:solidFill>
                  <a:schemeClr val="accent3">
                    <a:lumMod val="25000"/>
                  </a:schemeClr>
                </a:solidFill>
                <a:latin typeface="Abadi"/>
              </a:rPr>
              <a:t>Proximity of Site VFAB SLC 4E to nearest coastline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sites and proximities</a:t>
            </a:r>
          </a:p>
        </p:txBody>
      </p:sp>
      <p:pic>
        <p:nvPicPr>
          <p:cNvPr id="4" name="Picture 3">
            <a:extLst>
              <a:ext uri="{FF2B5EF4-FFF2-40B4-BE49-F238E27FC236}">
                <a16:creationId xmlns:a16="http://schemas.microsoft.com/office/drawing/2014/main" id="{D7981062-1B71-A898-E535-EE0CC4E5D666}"/>
              </a:ext>
            </a:extLst>
          </p:cNvPr>
          <p:cNvPicPr>
            <a:picLocks noChangeAspect="1"/>
          </p:cNvPicPr>
          <p:nvPr/>
        </p:nvPicPr>
        <p:blipFill>
          <a:blip r:embed="rId3"/>
          <a:stretch>
            <a:fillRect/>
          </a:stretch>
        </p:blipFill>
        <p:spPr>
          <a:xfrm>
            <a:off x="1009650" y="3262937"/>
            <a:ext cx="4544059" cy="276263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and success rate</a:t>
            </a:r>
          </a:p>
        </p:txBody>
      </p:sp>
      <p:pic>
        <p:nvPicPr>
          <p:cNvPr id="4" name="Picture 3">
            <a:extLst>
              <a:ext uri="{FF2B5EF4-FFF2-40B4-BE49-F238E27FC236}">
                <a16:creationId xmlns:a16="http://schemas.microsoft.com/office/drawing/2014/main" id="{9C2AC015-657E-31AE-111A-49E6E661DF5B}"/>
              </a:ext>
            </a:extLst>
          </p:cNvPr>
          <p:cNvPicPr>
            <a:picLocks noChangeAspect="1"/>
          </p:cNvPicPr>
          <p:nvPr/>
        </p:nvPicPr>
        <p:blipFill>
          <a:blip r:embed="rId3"/>
          <a:stretch>
            <a:fillRect/>
          </a:stretch>
        </p:blipFill>
        <p:spPr>
          <a:xfrm>
            <a:off x="1007327" y="2046713"/>
            <a:ext cx="9316750" cy="3019846"/>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515600" cy="3811588"/>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Decision Tree is the most accurate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E987FE4F-D70D-11F5-BA6B-53B8CD5E1241}"/>
              </a:ext>
            </a:extLst>
          </p:cNvPr>
          <p:cNvGraphicFramePr>
            <a:graphicFrameLocks/>
          </p:cNvGraphicFramePr>
          <p:nvPr>
            <p:extLst>
              <p:ext uri="{D42A27DB-BD31-4B8C-83A1-F6EECF244321}">
                <p14:modId xmlns:p14="http://schemas.microsoft.com/office/powerpoint/2010/main" val="2373673834"/>
              </p:ext>
            </p:extLst>
          </p:nvPr>
        </p:nvGraphicFramePr>
        <p:xfrm>
          <a:off x="1524000" y="2707640"/>
          <a:ext cx="45720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Decision tree confusion matrix</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9E55395-36F6-6943-93DC-F1ACCD376BE5}"/>
              </a:ext>
            </a:extLst>
          </p:cNvPr>
          <p:cNvPicPr>
            <a:picLocks noChangeAspect="1"/>
          </p:cNvPicPr>
          <p:nvPr/>
        </p:nvPicPr>
        <p:blipFill>
          <a:blip r:embed="rId3"/>
          <a:stretch>
            <a:fillRect/>
          </a:stretch>
        </p:blipFill>
        <p:spPr>
          <a:xfrm>
            <a:off x="955945" y="2660230"/>
            <a:ext cx="5220429" cy="356616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1190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attempted to predict the success rate of the Falcon 9 booster given a set of parameters to determine the cost of each launch</a:t>
            </a:r>
          </a:p>
          <a:p>
            <a:pPr>
              <a:lnSpc>
                <a:spcPct val="100000"/>
              </a:lnSpc>
              <a:spcBef>
                <a:spcPts val="1400"/>
              </a:spcBef>
            </a:pPr>
            <a:r>
              <a:rPr lang="en-US" sz="2200" dirty="0">
                <a:solidFill>
                  <a:schemeClr val="accent3">
                    <a:lumMod val="25000"/>
                  </a:schemeClr>
                </a:solidFill>
                <a:latin typeface="Abadi" panose="020B0604020104020204" pitchFamily="34" charset="0"/>
              </a:rPr>
              <a:t>Payload Mass, Orbit Type and launch site may impact the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Using different machine learning models to make the prediction, the decision tree model was the </a:t>
            </a:r>
            <a:r>
              <a:rPr lang="en-US" sz="2200">
                <a:solidFill>
                  <a:schemeClr val="accent3">
                    <a:lumMod val="25000"/>
                  </a:schemeClr>
                </a:solidFill>
                <a:latin typeface="Abadi" panose="020B0604020104020204" pitchFamily="34" charset="0"/>
              </a:rPr>
              <a:t>most accurate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902091" y="1326841"/>
            <a:ext cx="10104817" cy="540923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7200" dirty="0">
                <a:solidFill>
                  <a:srgbClr val="0B49CB"/>
                </a:solidFill>
                <a:latin typeface="Abadi"/>
              </a:rPr>
              <a:t>Executive Summary</a:t>
            </a:r>
          </a:p>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bg2">
                    <a:lumMod val="50000"/>
                  </a:schemeClr>
                </a:solidFill>
                <a:latin typeface="Abadi"/>
              </a:rPr>
              <a:t>Data was collected using the SpaceX API and Web scraping</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6400" dirty="0">
                <a:solidFill>
                  <a:schemeClr val="bg2">
                    <a:lumMod val="50000"/>
                  </a:schemeClr>
                </a:solidFill>
                <a:latin typeface="Abadi"/>
              </a:rPr>
              <a:t>Data was cleansed looking for nulls and normalization</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1400"/>
              </a:spcBef>
            </a:pPr>
            <a:r>
              <a:rPr lang="en-US" sz="72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bg2">
                    <a:lumMod val="50000"/>
                  </a:schemeClr>
                </a:solidFill>
                <a:latin typeface="Abadi"/>
              </a:rPr>
              <a:t>Decision Tree</a:t>
            </a:r>
          </a:p>
          <a:p>
            <a:pPr lvl="1">
              <a:lnSpc>
                <a:spcPct val="120000"/>
              </a:lnSpc>
              <a:spcBef>
                <a:spcPts val="1400"/>
              </a:spcBef>
            </a:pPr>
            <a:r>
              <a:rPr lang="en-US" sz="6400" dirty="0">
                <a:solidFill>
                  <a:schemeClr val="bg2">
                    <a:lumMod val="50000"/>
                  </a:schemeClr>
                </a:solidFill>
                <a:latin typeface="Abadi"/>
              </a:rPr>
              <a:t>Logistic Regression</a:t>
            </a:r>
          </a:p>
          <a:p>
            <a:pPr lvl="1">
              <a:lnSpc>
                <a:spcPct val="120000"/>
              </a:lnSpc>
              <a:spcBef>
                <a:spcPts val="1400"/>
              </a:spcBef>
            </a:pPr>
            <a:r>
              <a:rPr lang="en-US" sz="6400" dirty="0">
                <a:solidFill>
                  <a:schemeClr val="bg2">
                    <a:lumMod val="50000"/>
                  </a:schemeClr>
                </a:solidFill>
                <a:latin typeface="Abadi"/>
              </a:rPr>
              <a:t>Support vector machine</a:t>
            </a:r>
          </a:p>
          <a:p>
            <a:pPr lvl="1">
              <a:lnSpc>
                <a:spcPct val="120000"/>
              </a:lnSpc>
              <a:spcBef>
                <a:spcPts val="1400"/>
              </a:spcBef>
            </a:pPr>
            <a:r>
              <a:rPr lang="en-US" sz="6400" dirty="0">
                <a:solidFill>
                  <a:schemeClr val="bg2">
                    <a:lumMod val="50000"/>
                  </a:schemeClr>
                </a:solidFill>
                <a:latin typeface="Abadi"/>
              </a:rPr>
              <a:t>K-nearest neighbors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20824"/>
            <a:ext cx="10515600" cy="4605655"/>
          </a:xfrm>
          <a:prstGeom prst="rect">
            <a:avLst/>
          </a:prstGeom>
        </p:spPr>
        <p:txBody>
          <a:bodyPr/>
          <a:lstStyle/>
          <a:p>
            <a:pPr>
              <a:lnSpc>
                <a:spcPct val="100000"/>
              </a:lnSpc>
              <a:spcBef>
                <a:spcPts val="1400"/>
              </a:spcBef>
            </a:pPr>
            <a:r>
              <a:rPr lang="en-US" sz="1600" dirty="0">
                <a:solidFill>
                  <a:schemeClr val="accent3">
                    <a:lumMod val="25000"/>
                  </a:schemeClr>
                </a:solidFill>
                <a:latin typeface="Abadi" panose="020B0604020104020204" pitchFamily="34" charset="0"/>
              </a:rPr>
              <a:t>Data sets were collected via the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SpaceX API: </a:t>
            </a:r>
            <a:r>
              <a:rPr lang="en-US" sz="1600" dirty="0">
                <a:solidFill>
                  <a:schemeClr val="accent3">
                    <a:lumMod val="25000"/>
                  </a:schemeClr>
                </a:solidFill>
                <a:latin typeface="Abadi" panose="020B0604020104020204" pitchFamily="34" charset="0"/>
                <a:hlinkClick r:id="rId3"/>
              </a:rPr>
              <a:t>https://api.spacexdata.com/v4/rockets/</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solidFill>
                  <a:schemeClr val="accent3">
                    <a:lumMod val="25000"/>
                  </a:schemeClr>
                </a:solidFill>
                <a:latin typeface="Abadi" panose="020B0604020104020204" pitchFamily="34" charset="0"/>
              </a:rPr>
              <a:t>Web scraping was performed from Wikipedia</a:t>
            </a:r>
          </a:p>
          <a:p>
            <a:pPr lvl="2">
              <a:lnSpc>
                <a:spcPct val="100000"/>
              </a:lnSpc>
              <a:spcBef>
                <a:spcPts val="1400"/>
              </a:spcBef>
            </a:pPr>
            <a:r>
              <a:rPr lang="en-US" sz="1600" dirty="0">
                <a:solidFill>
                  <a:schemeClr val="accent3">
                    <a:lumMod val="25000"/>
                  </a:schemeClr>
                </a:solidFill>
                <a:latin typeface="Abadi" panose="020B0604020104020204" pitchFamily="34" charset="0"/>
                <a:hlinkClick r:id="rId4"/>
              </a:rPr>
              <a:t>https://en.wikipedia.org/w/index.php?title=List_of_Falcon_9_and_Falcon_Heavy_launches&amp;oldid=1027686922</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457200" indent="-457200">
              <a:buAutoNum type="arabicPeriod"/>
            </a:pPr>
            <a:r>
              <a:rPr lang="en-US" sz="2200" dirty="0">
                <a:solidFill>
                  <a:srgbClr val="1C7DDB"/>
                </a:solidFill>
                <a:latin typeface="Abadi"/>
              </a:rPr>
              <a:t>Get Rocket</a:t>
            </a:r>
          </a:p>
          <a:p>
            <a:pPr marL="457200" indent="-457200">
              <a:buAutoNum type="arabicPeriod"/>
            </a:pPr>
            <a:r>
              <a:rPr lang="en-US" sz="2200" dirty="0">
                <a:solidFill>
                  <a:srgbClr val="1C7DDB"/>
                </a:solidFill>
                <a:latin typeface="Abadi"/>
              </a:rPr>
              <a:t>Get Launchpad</a:t>
            </a:r>
          </a:p>
          <a:p>
            <a:pPr marL="457200" indent="-457200">
              <a:buAutoNum type="arabicPeriod"/>
            </a:pPr>
            <a:r>
              <a:rPr lang="en-US" sz="2200" dirty="0">
                <a:solidFill>
                  <a:srgbClr val="1C7DDB"/>
                </a:solidFill>
                <a:latin typeface="Abadi"/>
              </a:rPr>
              <a:t>Get Payloads</a:t>
            </a:r>
          </a:p>
          <a:p>
            <a:pPr marL="457200" indent="-457200">
              <a:buAutoNum type="arabicPeriod"/>
            </a:pPr>
            <a:r>
              <a:rPr lang="en-US" sz="2200" dirty="0">
                <a:solidFill>
                  <a:srgbClr val="1C7DDB"/>
                </a:solidFill>
                <a:latin typeface="Abadi"/>
              </a:rPr>
              <a:t>Get Cores</a:t>
            </a:r>
          </a:p>
          <a:p>
            <a:pPr marL="457200" indent="-457200">
              <a:buAutoNum type="arabicPeriod"/>
            </a:pPr>
            <a:r>
              <a:rPr lang="en-US" sz="2200" dirty="0">
                <a:solidFill>
                  <a:srgbClr val="1C7DDB"/>
                </a:solidFill>
                <a:latin typeface="Abadi"/>
              </a:rPr>
              <a:t>Parse and normalize the response</a:t>
            </a:r>
          </a:p>
          <a:p>
            <a:pPr marL="457200" indent="-457200">
              <a:buAutoNum type="arabicPeriod"/>
            </a:pPr>
            <a:r>
              <a:rPr lang="en-US" sz="2200" dirty="0">
                <a:solidFill>
                  <a:srgbClr val="1C7DDB"/>
                </a:solidFill>
                <a:latin typeface="Abadi"/>
              </a:rPr>
              <a:t>Filter for Falcon 9 only</a:t>
            </a:r>
          </a:p>
          <a:p>
            <a:pPr marL="457200" indent="-457200">
              <a:buAutoNum type="arabicPeriod"/>
            </a:pPr>
            <a:r>
              <a:rPr lang="en-US" sz="2200" dirty="0">
                <a:solidFill>
                  <a:srgbClr val="1C7DDB"/>
                </a:solidFill>
                <a:latin typeface="Abadi"/>
              </a:rPr>
              <a:t>Replace nulls with column mean</a:t>
            </a:r>
          </a:p>
          <a:p>
            <a:pPr marL="457200" indent="-457200">
              <a:buAutoNum type="arabicPeriod"/>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fontScale="77500" lnSpcReduction="20000"/>
          </a:bodyPr>
          <a:lstStyle/>
          <a:p>
            <a:pPr lvl="1">
              <a:lnSpc>
                <a:spcPct val="100000"/>
              </a:lnSpc>
              <a:spcBef>
                <a:spcPts val="1400"/>
              </a:spcBef>
            </a:pPr>
            <a:r>
              <a:rPr lang="en-US" sz="2400" dirty="0">
                <a:solidFill>
                  <a:schemeClr val="accent3">
                    <a:lumMod val="25000"/>
                  </a:schemeClr>
                </a:solidFill>
                <a:latin typeface="Abadi" panose="020B0604020104020204" pitchFamily="34" charset="0"/>
              </a:rPr>
              <a:t>Using the GET request, we used the API to import Booster Version, Launchpad, Payload, and Rocket Core information</a:t>
            </a:r>
          </a:p>
          <a:p>
            <a:pPr lvl="1">
              <a:lnSpc>
                <a:spcPct val="100000"/>
              </a:lnSpc>
              <a:spcBef>
                <a:spcPts val="1400"/>
              </a:spcBef>
            </a:pPr>
            <a:r>
              <a:rPr lang="en-US" sz="2400" dirty="0">
                <a:solidFill>
                  <a:schemeClr val="accent3">
                    <a:lumMod val="25000"/>
                  </a:schemeClr>
                </a:solidFill>
                <a:latin typeface="Abadi" panose="020B0604020104020204" pitchFamily="34" charset="0"/>
              </a:rPr>
              <a:t>Data was parsed from the </a:t>
            </a:r>
            <a:r>
              <a:rPr lang="en-US" sz="2400" dirty="0" err="1">
                <a:solidFill>
                  <a:schemeClr val="accent3">
                    <a:lumMod val="25000"/>
                  </a:schemeClr>
                </a:solidFill>
                <a:latin typeface="Abadi" panose="020B0604020104020204" pitchFamily="34" charset="0"/>
              </a:rPr>
              <a:t>json</a:t>
            </a:r>
            <a:r>
              <a:rPr lang="en-US" sz="2400" dirty="0">
                <a:solidFill>
                  <a:schemeClr val="accent3">
                    <a:lumMod val="25000"/>
                  </a:schemeClr>
                </a:solidFill>
                <a:latin typeface="Abadi" panose="020B0604020104020204" pitchFamily="34" charset="0"/>
              </a:rPr>
              <a:t> output, Falcon 9 Boosters were filtered and null values were replaced using the mean of the column</a:t>
            </a:r>
          </a:p>
          <a:p>
            <a:pPr lvl="1">
              <a:lnSpc>
                <a:spcPct val="100000"/>
              </a:lnSpc>
              <a:spcBef>
                <a:spcPts val="1400"/>
              </a:spcBef>
            </a:pPr>
            <a:r>
              <a:rPr lang="en-US" sz="2400" dirty="0">
                <a:solidFill>
                  <a:schemeClr val="accent3">
                    <a:lumMod val="25000"/>
                  </a:schemeClr>
                </a:solidFill>
                <a:latin typeface="Abadi" panose="020B0604020104020204" pitchFamily="34" charset="0"/>
              </a:rPr>
              <a:t>Total data set is 90 rows and 17 columns.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1600" dirty="0">
                <a:hlinkClick r:id="rId3"/>
              </a:rPr>
              <a:t>Applied-Data-Science-Capstone/01 Capstone Lab 1 Collecting the </a:t>
            </a:r>
            <a:r>
              <a:rPr lang="en-US" sz="1600" dirty="0" err="1">
                <a:hlinkClick r:id="rId3"/>
              </a:rPr>
              <a:t>Data.ipynb</a:t>
            </a:r>
            <a:r>
              <a:rPr lang="en-US" sz="1600" dirty="0">
                <a:hlinkClick r:id="rId3"/>
              </a:rPr>
              <a:t> at main · </a:t>
            </a:r>
            <a:r>
              <a:rPr lang="en-US" sz="1600" dirty="0" err="1">
                <a:hlinkClick r:id="rId3"/>
              </a:rPr>
              <a:t>mberringer</a:t>
            </a:r>
            <a:r>
              <a:rPr lang="en-US" sz="1600" dirty="0">
                <a:hlinkClick r:id="rId3"/>
              </a:rPr>
              <a:t>/Applied-Data-Science-Capstone (github.com)</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Using Beautiful Soup to extract HTML tables from Wikipedia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hlinkClick r:id="rId3"/>
              </a:rPr>
              <a:t>Applied-Data-Science-Capstone/01a Capstone Lab 1a Complete the Data Collection with Web Scraping </a:t>
            </a:r>
            <a:r>
              <a:rPr lang="en-US" sz="1600" dirty="0" err="1">
                <a:hlinkClick r:id="rId3"/>
              </a:rPr>
              <a:t>lab.ipynb</a:t>
            </a:r>
            <a:r>
              <a:rPr lang="en-US" sz="1600" dirty="0">
                <a:hlinkClick r:id="rId3"/>
              </a:rPr>
              <a:t> at main · </a:t>
            </a:r>
            <a:r>
              <a:rPr lang="en-US" sz="1600" dirty="0" err="1">
                <a:hlinkClick r:id="rId3"/>
              </a:rPr>
              <a:t>mberringer</a:t>
            </a:r>
            <a:r>
              <a:rPr lang="en-US" sz="1600" dirty="0">
                <a:hlinkClick r:id="rId3"/>
              </a:rPr>
              <a:t>/Applied-Data-Science-Capstone (github.com)</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AutoNum type="arabicPeriod"/>
            </a:pPr>
            <a:r>
              <a:rPr lang="en-US" sz="2200" dirty="0">
                <a:solidFill>
                  <a:srgbClr val="1C7DDB"/>
                </a:solidFill>
                <a:latin typeface="Abadi"/>
              </a:rPr>
              <a:t>Extract the HTML tables from Wikipedia</a:t>
            </a:r>
          </a:p>
          <a:p>
            <a:pPr marL="457200" indent="-457200">
              <a:buFont typeface="Arial" panose="020B0604020202020204" pitchFamily="34" charset="0"/>
              <a:buAutoNum type="arabicPeriod"/>
            </a:pPr>
            <a:r>
              <a:rPr lang="en-US" sz="2200" dirty="0">
                <a:solidFill>
                  <a:srgbClr val="1C7DDB"/>
                </a:solidFill>
                <a:latin typeface="Abadi"/>
              </a:rPr>
              <a:t>Parse the table and convert to Pandas data frame</a:t>
            </a: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221</TotalTime>
  <Words>1641</Words>
  <Application>Microsoft Office PowerPoint</Application>
  <PresentationFormat>Widescreen</PresentationFormat>
  <Paragraphs>292</Paragraphs>
  <Slides>52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Kurtz, Todd</cp:lastModifiedBy>
  <cp:revision>198</cp:revision>
  <dcterms:created xsi:type="dcterms:W3CDTF">2021-04-29T18:58:34Z</dcterms:created>
  <dcterms:modified xsi:type="dcterms:W3CDTF">2023-07-02T18:00:22Z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